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21"/>
  </p:notesMasterIdLst>
  <p:sldIdLst>
    <p:sldId id="256" r:id="rId5"/>
    <p:sldId id="492" r:id="rId6"/>
    <p:sldId id="852" r:id="rId7"/>
    <p:sldId id="857" r:id="rId8"/>
    <p:sldId id="871" r:id="rId9"/>
    <p:sldId id="879" r:id="rId10"/>
    <p:sldId id="873" r:id="rId11"/>
    <p:sldId id="872" r:id="rId12"/>
    <p:sldId id="874" r:id="rId13"/>
    <p:sldId id="875" r:id="rId14"/>
    <p:sldId id="877" r:id="rId15"/>
    <p:sldId id="878" r:id="rId16"/>
    <p:sldId id="876" r:id="rId17"/>
    <p:sldId id="880" r:id="rId18"/>
    <p:sldId id="881" r:id="rId19"/>
    <p:sldId id="534" r:id="rId20"/>
  </p:sldIdLst>
  <p:sldSz cx="9144000" cy="5143500" type="screen16x9"/>
  <p:notesSz cx="6858000" cy="9144000"/>
  <p:embeddedFontLst>
    <p:embeddedFont>
      <p:font typeface="Barlow Light" panose="00000400000000000000" pitchFamily="2" charset="0"/>
      <p:regular r:id="rId22"/>
      <p:bold r:id="rId23"/>
      <p:italic r:id="rId24"/>
      <p:boldItalic r:id="rId25"/>
    </p:embeddedFont>
    <p:embeddedFont>
      <p:font typeface="Raleway Thin" pitchFamily="2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272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6" orient="horz" pos="1620" userDrawn="1">
          <p15:clr>
            <a:srgbClr val="A4A3A4"/>
          </p15:clr>
        </p15:guide>
        <p15:guide id="7" orient="horz" pos="531" userDrawn="1">
          <p15:clr>
            <a:srgbClr val="A4A3A4"/>
          </p15:clr>
        </p15:guide>
        <p15:guide id="8" orient="horz" pos="2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F1"/>
    <a:srgbClr val="ED441B"/>
    <a:srgbClr val="C65F52"/>
    <a:srgbClr val="282828"/>
    <a:srgbClr val="383838"/>
    <a:srgbClr val="FFF2CC"/>
    <a:srgbClr val="003381"/>
    <a:srgbClr val="0760AC"/>
    <a:srgbClr val="65B4DF"/>
    <a:srgbClr val="003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82" autoAdjust="0"/>
    <p:restoredTop sz="95872" autoAdjust="0"/>
  </p:normalViewPr>
  <p:slideViewPr>
    <p:cSldViewPr snapToGrid="0">
      <p:cViewPr varScale="1">
        <p:scale>
          <a:sx n="112" d="100"/>
          <a:sy n="112" d="100"/>
        </p:scale>
        <p:origin x="162" y="114"/>
      </p:cViewPr>
      <p:guideLst>
        <p:guide pos="272"/>
        <p:guide pos="2880"/>
        <p:guide orient="horz" pos="1620"/>
        <p:guide orient="horz" pos="531"/>
        <p:guide orient="horz" pos="261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synthesis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270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 userDrawn="1"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rgbClr val="0033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43FA6E4-21FB-5577-531C-4FEB7018F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534" y="4570067"/>
            <a:ext cx="951945" cy="396000"/>
          </a:xfrm>
          <a:prstGeom prst="rect">
            <a:avLst/>
          </a:prstGeom>
        </p:spPr>
      </p:pic>
      <p:grpSp>
        <p:nvGrpSpPr>
          <p:cNvPr id="283" name="Google Shape;63;p12">
            <a:extLst>
              <a:ext uri="{FF2B5EF4-FFF2-40B4-BE49-F238E27FC236}">
                <a16:creationId xmlns:a16="http://schemas.microsoft.com/office/drawing/2014/main" id="{32F78778-A842-B60F-CCC1-E78C5B6FA84F}"/>
              </a:ext>
            </a:extLst>
          </p:cNvPr>
          <p:cNvGrpSpPr/>
          <p:nvPr userDrawn="1"/>
        </p:nvGrpSpPr>
        <p:grpSpPr>
          <a:xfrm>
            <a:off x="6494789" y="1668780"/>
            <a:ext cx="2420635" cy="2461744"/>
            <a:chOff x="5122427" y="668001"/>
            <a:chExt cx="3841143" cy="3893303"/>
          </a:xfrm>
        </p:grpSpPr>
        <p:grpSp>
          <p:nvGrpSpPr>
            <p:cNvPr id="284" name="Google Shape;64;p12">
              <a:extLst>
                <a:ext uri="{FF2B5EF4-FFF2-40B4-BE49-F238E27FC236}">
                  <a16:creationId xmlns:a16="http://schemas.microsoft.com/office/drawing/2014/main" id="{FD77C4A6-3C4B-FA34-D623-CFD47BA0FAB7}"/>
                </a:ext>
              </a:extLst>
            </p:cNvPr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451" name="Google Shape;65;p12">
                <a:extLst>
                  <a:ext uri="{FF2B5EF4-FFF2-40B4-BE49-F238E27FC236}">
                    <a16:creationId xmlns:a16="http://schemas.microsoft.com/office/drawing/2014/main" id="{C2E1DA5A-B616-017D-110D-73B550A913D8}"/>
                  </a:ext>
                </a:extLst>
              </p:cNvPr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66;p12">
                <a:extLst>
                  <a:ext uri="{FF2B5EF4-FFF2-40B4-BE49-F238E27FC236}">
                    <a16:creationId xmlns:a16="http://schemas.microsoft.com/office/drawing/2014/main" id="{C97FC15D-BC05-4973-C871-90E430F4D2DF}"/>
                  </a:ext>
                </a:extLst>
              </p:cNvPr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67;p12">
                <a:extLst>
                  <a:ext uri="{FF2B5EF4-FFF2-40B4-BE49-F238E27FC236}">
                    <a16:creationId xmlns:a16="http://schemas.microsoft.com/office/drawing/2014/main" id="{63223BAD-EEA7-AEB5-4C3E-5CD7A7E92207}"/>
                  </a:ext>
                </a:extLst>
              </p:cNvPr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68;p12">
                <a:extLst>
                  <a:ext uri="{FF2B5EF4-FFF2-40B4-BE49-F238E27FC236}">
                    <a16:creationId xmlns:a16="http://schemas.microsoft.com/office/drawing/2014/main" id="{E9DD6CD2-F4CD-9B93-22C6-52CF2C03CA4B}"/>
                  </a:ext>
                </a:extLst>
              </p:cNvPr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69;p12">
                <a:extLst>
                  <a:ext uri="{FF2B5EF4-FFF2-40B4-BE49-F238E27FC236}">
                    <a16:creationId xmlns:a16="http://schemas.microsoft.com/office/drawing/2014/main" id="{43AB0574-87AE-8B8B-90E7-84C39C929776}"/>
                  </a:ext>
                </a:extLst>
              </p:cNvPr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70;p12">
                <a:extLst>
                  <a:ext uri="{FF2B5EF4-FFF2-40B4-BE49-F238E27FC236}">
                    <a16:creationId xmlns:a16="http://schemas.microsoft.com/office/drawing/2014/main" id="{95B6FA3D-E50E-1227-D66A-5972209EF8CE}"/>
                  </a:ext>
                </a:extLst>
              </p:cNvPr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71;p12">
                <a:extLst>
                  <a:ext uri="{FF2B5EF4-FFF2-40B4-BE49-F238E27FC236}">
                    <a16:creationId xmlns:a16="http://schemas.microsoft.com/office/drawing/2014/main" id="{77D798E2-4461-AACC-D566-CDC21F9DCE1C}"/>
                  </a:ext>
                </a:extLst>
              </p:cNvPr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72;p12">
                <a:extLst>
                  <a:ext uri="{FF2B5EF4-FFF2-40B4-BE49-F238E27FC236}">
                    <a16:creationId xmlns:a16="http://schemas.microsoft.com/office/drawing/2014/main" id="{725CD301-6FAF-117D-1C5E-7675307FDE1C}"/>
                  </a:ext>
                </a:extLst>
              </p:cNvPr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73;p12">
                <a:extLst>
                  <a:ext uri="{FF2B5EF4-FFF2-40B4-BE49-F238E27FC236}">
                    <a16:creationId xmlns:a16="http://schemas.microsoft.com/office/drawing/2014/main" id="{B0D309E8-6ACF-4C15-0146-4E7F3F88A2B8}"/>
                  </a:ext>
                </a:extLst>
              </p:cNvPr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74;p12">
                <a:extLst>
                  <a:ext uri="{FF2B5EF4-FFF2-40B4-BE49-F238E27FC236}">
                    <a16:creationId xmlns:a16="http://schemas.microsoft.com/office/drawing/2014/main" id="{DC69E29E-4EAA-16FC-D379-698BA5DCDFD1}"/>
                  </a:ext>
                </a:extLst>
              </p:cNvPr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75;p12">
                <a:extLst>
                  <a:ext uri="{FF2B5EF4-FFF2-40B4-BE49-F238E27FC236}">
                    <a16:creationId xmlns:a16="http://schemas.microsoft.com/office/drawing/2014/main" id="{118FCFFC-0684-C1CD-E3E2-0CE6E624BE80}"/>
                  </a:ext>
                </a:extLst>
              </p:cNvPr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76;p12">
                <a:extLst>
                  <a:ext uri="{FF2B5EF4-FFF2-40B4-BE49-F238E27FC236}">
                    <a16:creationId xmlns:a16="http://schemas.microsoft.com/office/drawing/2014/main" id="{86D4461D-0B06-CB28-5D54-DF186FF7BFD4}"/>
                  </a:ext>
                </a:extLst>
              </p:cNvPr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77;p12">
                <a:extLst>
                  <a:ext uri="{FF2B5EF4-FFF2-40B4-BE49-F238E27FC236}">
                    <a16:creationId xmlns:a16="http://schemas.microsoft.com/office/drawing/2014/main" id="{5B7E5664-B46B-3A2C-D738-7905E9539C01}"/>
                  </a:ext>
                </a:extLst>
              </p:cNvPr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78;p12">
                <a:extLst>
                  <a:ext uri="{FF2B5EF4-FFF2-40B4-BE49-F238E27FC236}">
                    <a16:creationId xmlns:a16="http://schemas.microsoft.com/office/drawing/2014/main" id="{4A3C08F9-FA6C-4766-74A9-FF28BD8DC6F4}"/>
                  </a:ext>
                </a:extLst>
              </p:cNvPr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79;p12">
                <a:extLst>
                  <a:ext uri="{FF2B5EF4-FFF2-40B4-BE49-F238E27FC236}">
                    <a16:creationId xmlns:a16="http://schemas.microsoft.com/office/drawing/2014/main" id="{C0841584-F408-D54F-EFCA-049D6FCDCD7E}"/>
                  </a:ext>
                </a:extLst>
              </p:cNvPr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80;p12">
                <a:extLst>
                  <a:ext uri="{FF2B5EF4-FFF2-40B4-BE49-F238E27FC236}">
                    <a16:creationId xmlns:a16="http://schemas.microsoft.com/office/drawing/2014/main" id="{04EE513F-9BD9-688F-7EE4-706E6CA10EC1}"/>
                  </a:ext>
                </a:extLst>
              </p:cNvPr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81;p12">
                <a:extLst>
                  <a:ext uri="{FF2B5EF4-FFF2-40B4-BE49-F238E27FC236}">
                    <a16:creationId xmlns:a16="http://schemas.microsoft.com/office/drawing/2014/main" id="{D3B658B3-339D-4611-7BCB-F8BC8C0A7E11}"/>
                  </a:ext>
                </a:extLst>
              </p:cNvPr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82;p12">
                <a:extLst>
                  <a:ext uri="{FF2B5EF4-FFF2-40B4-BE49-F238E27FC236}">
                    <a16:creationId xmlns:a16="http://schemas.microsoft.com/office/drawing/2014/main" id="{92CA1F7A-633B-2691-4EAB-DB9F8256520C}"/>
                  </a:ext>
                </a:extLst>
              </p:cNvPr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83;p12">
                <a:extLst>
                  <a:ext uri="{FF2B5EF4-FFF2-40B4-BE49-F238E27FC236}">
                    <a16:creationId xmlns:a16="http://schemas.microsoft.com/office/drawing/2014/main" id="{95126AB7-E1D3-D669-6564-5962302188C2}"/>
                  </a:ext>
                </a:extLst>
              </p:cNvPr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84;p12">
                <a:extLst>
                  <a:ext uri="{FF2B5EF4-FFF2-40B4-BE49-F238E27FC236}">
                    <a16:creationId xmlns:a16="http://schemas.microsoft.com/office/drawing/2014/main" id="{3AE962DF-1FAF-67BD-7E38-CEF2DB070753}"/>
                  </a:ext>
                </a:extLst>
              </p:cNvPr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85;p12">
                <a:extLst>
                  <a:ext uri="{FF2B5EF4-FFF2-40B4-BE49-F238E27FC236}">
                    <a16:creationId xmlns:a16="http://schemas.microsoft.com/office/drawing/2014/main" id="{BEF69585-8413-D491-148E-B3BDFF9C3989}"/>
                  </a:ext>
                </a:extLst>
              </p:cNvPr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86;p12">
                <a:extLst>
                  <a:ext uri="{FF2B5EF4-FFF2-40B4-BE49-F238E27FC236}">
                    <a16:creationId xmlns:a16="http://schemas.microsoft.com/office/drawing/2014/main" id="{643DF84A-9A4E-3AB7-DEEF-25B20D142406}"/>
                  </a:ext>
                </a:extLst>
              </p:cNvPr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87;p12">
                <a:extLst>
                  <a:ext uri="{FF2B5EF4-FFF2-40B4-BE49-F238E27FC236}">
                    <a16:creationId xmlns:a16="http://schemas.microsoft.com/office/drawing/2014/main" id="{EC5FCC8F-BEDF-2AA3-7BD9-8C2CFFE3CCA6}"/>
                  </a:ext>
                </a:extLst>
              </p:cNvPr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88;p12">
                <a:extLst>
                  <a:ext uri="{FF2B5EF4-FFF2-40B4-BE49-F238E27FC236}">
                    <a16:creationId xmlns:a16="http://schemas.microsoft.com/office/drawing/2014/main" id="{2DC8A417-A49B-CF92-056D-1D7168565DEE}"/>
                  </a:ext>
                </a:extLst>
              </p:cNvPr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89;p12">
                <a:extLst>
                  <a:ext uri="{FF2B5EF4-FFF2-40B4-BE49-F238E27FC236}">
                    <a16:creationId xmlns:a16="http://schemas.microsoft.com/office/drawing/2014/main" id="{18DCF09B-0B64-A521-32C7-8ABF408497A0}"/>
                  </a:ext>
                </a:extLst>
              </p:cNvPr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90;p12">
                <a:extLst>
                  <a:ext uri="{FF2B5EF4-FFF2-40B4-BE49-F238E27FC236}">
                    <a16:creationId xmlns:a16="http://schemas.microsoft.com/office/drawing/2014/main" id="{86D2D5E4-3CE2-8CF4-8420-48E4596C7E0F}"/>
                  </a:ext>
                </a:extLst>
              </p:cNvPr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91;p12">
                <a:extLst>
                  <a:ext uri="{FF2B5EF4-FFF2-40B4-BE49-F238E27FC236}">
                    <a16:creationId xmlns:a16="http://schemas.microsoft.com/office/drawing/2014/main" id="{7C3FC500-E0D1-C613-0F63-2015D43F33B2}"/>
                  </a:ext>
                </a:extLst>
              </p:cNvPr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92;p12">
                <a:extLst>
                  <a:ext uri="{FF2B5EF4-FFF2-40B4-BE49-F238E27FC236}">
                    <a16:creationId xmlns:a16="http://schemas.microsoft.com/office/drawing/2014/main" id="{2A270D8E-443D-AC74-B2EB-50A3815E4EEB}"/>
                  </a:ext>
                </a:extLst>
              </p:cNvPr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93;p12">
                <a:extLst>
                  <a:ext uri="{FF2B5EF4-FFF2-40B4-BE49-F238E27FC236}">
                    <a16:creationId xmlns:a16="http://schemas.microsoft.com/office/drawing/2014/main" id="{868D4B38-8DCF-037A-A4F7-E905F310AB97}"/>
                  </a:ext>
                </a:extLst>
              </p:cNvPr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94;p12">
                <a:extLst>
                  <a:ext uri="{FF2B5EF4-FFF2-40B4-BE49-F238E27FC236}">
                    <a16:creationId xmlns:a16="http://schemas.microsoft.com/office/drawing/2014/main" id="{AC8C13DF-1383-191A-670A-2696183C9982}"/>
                  </a:ext>
                </a:extLst>
              </p:cNvPr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95;p12">
                <a:extLst>
                  <a:ext uri="{FF2B5EF4-FFF2-40B4-BE49-F238E27FC236}">
                    <a16:creationId xmlns:a16="http://schemas.microsoft.com/office/drawing/2014/main" id="{6E717368-371C-8F66-68DD-953951285B42}"/>
                  </a:ext>
                </a:extLst>
              </p:cNvPr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96;p12">
                <a:extLst>
                  <a:ext uri="{FF2B5EF4-FFF2-40B4-BE49-F238E27FC236}">
                    <a16:creationId xmlns:a16="http://schemas.microsoft.com/office/drawing/2014/main" id="{0AD2DD70-6DE6-8DB0-A9BF-48C7E670EE24}"/>
                  </a:ext>
                </a:extLst>
              </p:cNvPr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97;p12">
                <a:extLst>
                  <a:ext uri="{FF2B5EF4-FFF2-40B4-BE49-F238E27FC236}">
                    <a16:creationId xmlns:a16="http://schemas.microsoft.com/office/drawing/2014/main" id="{3B418DB2-913A-2948-5BCB-61BC8F25F07D}"/>
                  </a:ext>
                </a:extLst>
              </p:cNvPr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98;p12">
                <a:extLst>
                  <a:ext uri="{FF2B5EF4-FFF2-40B4-BE49-F238E27FC236}">
                    <a16:creationId xmlns:a16="http://schemas.microsoft.com/office/drawing/2014/main" id="{98E9CE5E-0164-FC7E-BB4B-B64D9B1D96F0}"/>
                  </a:ext>
                </a:extLst>
              </p:cNvPr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99;p12">
                <a:extLst>
                  <a:ext uri="{FF2B5EF4-FFF2-40B4-BE49-F238E27FC236}">
                    <a16:creationId xmlns:a16="http://schemas.microsoft.com/office/drawing/2014/main" id="{E2A23A32-FBAC-4CCA-0586-8BEC6297A10D}"/>
                  </a:ext>
                </a:extLst>
              </p:cNvPr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100;p12">
                <a:extLst>
                  <a:ext uri="{FF2B5EF4-FFF2-40B4-BE49-F238E27FC236}">
                    <a16:creationId xmlns:a16="http://schemas.microsoft.com/office/drawing/2014/main" id="{6D8C1B99-D062-D69C-02A6-B60276103407}"/>
                  </a:ext>
                </a:extLst>
              </p:cNvPr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101;p12">
                <a:extLst>
                  <a:ext uri="{FF2B5EF4-FFF2-40B4-BE49-F238E27FC236}">
                    <a16:creationId xmlns:a16="http://schemas.microsoft.com/office/drawing/2014/main" id="{13FF4BA9-DA71-8F70-DDC6-1DEDFF36948B}"/>
                  </a:ext>
                </a:extLst>
              </p:cNvPr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102;p12">
                <a:extLst>
                  <a:ext uri="{FF2B5EF4-FFF2-40B4-BE49-F238E27FC236}">
                    <a16:creationId xmlns:a16="http://schemas.microsoft.com/office/drawing/2014/main" id="{BC8457BF-E676-632A-B4CA-FB8FF93EE9A8}"/>
                  </a:ext>
                </a:extLst>
              </p:cNvPr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103;p12">
                <a:extLst>
                  <a:ext uri="{FF2B5EF4-FFF2-40B4-BE49-F238E27FC236}">
                    <a16:creationId xmlns:a16="http://schemas.microsoft.com/office/drawing/2014/main" id="{E2D5DE59-2EB6-811F-6525-95C5EF242A9B}"/>
                  </a:ext>
                </a:extLst>
              </p:cNvPr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104;p12">
                <a:extLst>
                  <a:ext uri="{FF2B5EF4-FFF2-40B4-BE49-F238E27FC236}">
                    <a16:creationId xmlns:a16="http://schemas.microsoft.com/office/drawing/2014/main" id="{644C6F29-1A5A-BFCC-EDB7-1B815DC32B72}"/>
                  </a:ext>
                </a:extLst>
              </p:cNvPr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105;p12">
                <a:extLst>
                  <a:ext uri="{FF2B5EF4-FFF2-40B4-BE49-F238E27FC236}">
                    <a16:creationId xmlns:a16="http://schemas.microsoft.com/office/drawing/2014/main" id="{3A39217C-13C6-6507-7EC5-FF395C3C41BB}"/>
                  </a:ext>
                </a:extLst>
              </p:cNvPr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106;p12">
                <a:extLst>
                  <a:ext uri="{FF2B5EF4-FFF2-40B4-BE49-F238E27FC236}">
                    <a16:creationId xmlns:a16="http://schemas.microsoft.com/office/drawing/2014/main" id="{8B8E688C-AA9C-E12A-F370-F67DE263D69D}"/>
                  </a:ext>
                </a:extLst>
              </p:cNvPr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107;p12">
                <a:extLst>
                  <a:ext uri="{FF2B5EF4-FFF2-40B4-BE49-F238E27FC236}">
                    <a16:creationId xmlns:a16="http://schemas.microsoft.com/office/drawing/2014/main" id="{3FE34893-2827-3BBB-6495-B5BD3EBDE874}"/>
                  </a:ext>
                </a:extLst>
              </p:cNvPr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108;p12">
                <a:extLst>
                  <a:ext uri="{FF2B5EF4-FFF2-40B4-BE49-F238E27FC236}">
                    <a16:creationId xmlns:a16="http://schemas.microsoft.com/office/drawing/2014/main" id="{EC37643A-AAE3-1527-8C45-1143B657375F}"/>
                  </a:ext>
                </a:extLst>
              </p:cNvPr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109;p12">
                <a:extLst>
                  <a:ext uri="{FF2B5EF4-FFF2-40B4-BE49-F238E27FC236}">
                    <a16:creationId xmlns:a16="http://schemas.microsoft.com/office/drawing/2014/main" id="{8A2D3712-1B00-D541-5216-74AFBBAA48EA}"/>
                  </a:ext>
                </a:extLst>
              </p:cNvPr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110;p12">
                <a:extLst>
                  <a:ext uri="{FF2B5EF4-FFF2-40B4-BE49-F238E27FC236}">
                    <a16:creationId xmlns:a16="http://schemas.microsoft.com/office/drawing/2014/main" id="{88B2E14B-3852-E8E2-11C0-35C24951A32E}"/>
                  </a:ext>
                </a:extLst>
              </p:cNvPr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111;p12">
                <a:extLst>
                  <a:ext uri="{FF2B5EF4-FFF2-40B4-BE49-F238E27FC236}">
                    <a16:creationId xmlns:a16="http://schemas.microsoft.com/office/drawing/2014/main" id="{26221DBB-021B-8DFE-F890-AF8EF898D966}"/>
                  </a:ext>
                </a:extLst>
              </p:cNvPr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112;p12">
                <a:extLst>
                  <a:ext uri="{FF2B5EF4-FFF2-40B4-BE49-F238E27FC236}">
                    <a16:creationId xmlns:a16="http://schemas.microsoft.com/office/drawing/2014/main" id="{73E10AEE-02F4-D4C7-DBED-6F605B82F45A}"/>
                  </a:ext>
                </a:extLst>
              </p:cNvPr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113;p12">
                <a:extLst>
                  <a:ext uri="{FF2B5EF4-FFF2-40B4-BE49-F238E27FC236}">
                    <a16:creationId xmlns:a16="http://schemas.microsoft.com/office/drawing/2014/main" id="{F6568790-6099-7F3A-14BA-BEC76B9B71E7}"/>
                  </a:ext>
                </a:extLst>
              </p:cNvPr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114;p12">
                <a:extLst>
                  <a:ext uri="{FF2B5EF4-FFF2-40B4-BE49-F238E27FC236}">
                    <a16:creationId xmlns:a16="http://schemas.microsoft.com/office/drawing/2014/main" id="{EF1F7E38-CBFC-1EED-56ED-FDE0056D9FB4}"/>
                  </a:ext>
                </a:extLst>
              </p:cNvPr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115;p12">
                <a:extLst>
                  <a:ext uri="{FF2B5EF4-FFF2-40B4-BE49-F238E27FC236}">
                    <a16:creationId xmlns:a16="http://schemas.microsoft.com/office/drawing/2014/main" id="{B0C8B1DF-4727-C189-6CA1-988FD8968D31}"/>
                  </a:ext>
                </a:extLst>
              </p:cNvPr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116;p12">
                <a:extLst>
                  <a:ext uri="{FF2B5EF4-FFF2-40B4-BE49-F238E27FC236}">
                    <a16:creationId xmlns:a16="http://schemas.microsoft.com/office/drawing/2014/main" id="{52A91D7E-A615-D026-5D56-E4F1AA9606AD}"/>
                  </a:ext>
                </a:extLst>
              </p:cNvPr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117;p12">
                <a:extLst>
                  <a:ext uri="{FF2B5EF4-FFF2-40B4-BE49-F238E27FC236}">
                    <a16:creationId xmlns:a16="http://schemas.microsoft.com/office/drawing/2014/main" id="{3D94DD50-BA15-1B81-8170-2FD8A874495F}"/>
                  </a:ext>
                </a:extLst>
              </p:cNvPr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118;p12">
                <a:extLst>
                  <a:ext uri="{FF2B5EF4-FFF2-40B4-BE49-F238E27FC236}">
                    <a16:creationId xmlns:a16="http://schemas.microsoft.com/office/drawing/2014/main" id="{A2312D5B-55E2-BF84-3C18-C452B889497E}"/>
                  </a:ext>
                </a:extLst>
              </p:cNvPr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119;p12">
                <a:extLst>
                  <a:ext uri="{FF2B5EF4-FFF2-40B4-BE49-F238E27FC236}">
                    <a16:creationId xmlns:a16="http://schemas.microsoft.com/office/drawing/2014/main" id="{3B45BAD3-A43F-B0B9-3B24-DD7B6D8BFAD0}"/>
                  </a:ext>
                </a:extLst>
              </p:cNvPr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120;p12">
                <a:extLst>
                  <a:ext uri="{FF2B5EF4-FFF2-40B4-BE49-F238E27FC236}">
                    <a16:creationId xmlns:a16="http://schemas.microsoft.com/office/drawing/2014/main" id="{27CE4A07-A304-7A39-D2D0-526DDA8D4CC1}"/>
                  </a:ext>
                </a:extLst>
              </p:cNvPr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121;p12">
                <a:extLst>
                  <a:ext uri="{FF2B5EF4-FFF2-40B4-BE49-F238E27FC236}">
                    <a16:creationId xmlns:a16="http://schemas.microsoft.com/office/drawing/2014/main" id="{6D11C243-3FC3-CB54-BDA3-EC91F68BE367}"/>
                  </a:ext>
                </a:extLst>
              </p:cNvPr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122;p12">
                <a:extLst>
                  <a:ext uri="{FF2B5EF4-FFF2-40B4-BE49-F238E27FC236}">
                    <a16:creationId xmlns:a16="http://schemas.microsoft.com/office/drawing/2014/main" id="{6090D240-6E84-2367-A911-41E778D22264}"/>
                  </a:ext>
                </a:extLst>
              </p:cNvPr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123;p12">
                <a:extLst>
                  <a:ext uri="{FF2B5EF4-FFF2-40B4-BE49-F238E27FC236}">
                    <a16:creationId xmlns:a16="http://schemas.microsoft.com/office/drawing/2014/main" id="{A2A83A5F-862A-19B8-F31F-7E2D6398A2D7}"/>
                  </a:ext>
                </a:extLst>
              </p:cNvPr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124;p12">
                <a:extLst>
                  <a:ext uri="{FF2B5EF4-FFF2-40B4-BE49-F238E27FC236}">
                    <a16:creationId xmlns:a16="http://schemas.microsoft.com/office/drawing/2014/main" id="{8A22A8C7-0D9B-C2C8-877F-AD66F60B58DD}"/>
                  </a:ext>
                </a:extLst>
              </p:cNvPr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125;p12">
                <a:extLst>
                  <a:ext uri="{FF2B5EF4-FFF2-40B4-BE49-F238E27FC236}">
                    <a16:creationId xmlns:a16="http://schemas.microsoft.com/office/drawing/2014/main" id="{230848A6-9628-C460-F632-09EDC7E92DDA}"/>
                  </a:ext>
                </a:extLst>
              </p:cNvPr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126;p12">
                <a:extLst>
                  <a:ext uri="{FF2B5EF4-FFF2-40B4-BE49-F238E27FC236}">
                    <a16:creationId xmlns:a16="http://schemas.microsoft.com/office/drawing/2014/main" id="{D784044A-041A-CC69-6BBB-ACAEE4285195}"/>
                  </a:ext>
                </a:extLst>
              </p:cNvPr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127;p12">
                <a:extLst>
                  <a:ext uri="{FF2B5EF4-FFF2-40B4-BE49-F238E27FC236}">
                    <a16:creationId xmlns:a16="http://schemas.microsoft.com/office/drawing/2014/main" id="{AF200E68-6C25-E1EA-4670-2BBCA7CC24BE}"/>
                  </a:ext>
                </a:extLst>
              </p:cNvPr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128;p12">
                <a:extLst>
                  <a:ext uri="{FF2B5EF4-FFF2-40B4-BE49-F238E27FC236}">
                    <a16:creationId xmlns:a16="http://schemas.microsoft.com/office/drawing/2014/main" id="{D7EBA682-B003-C755-AB89-B106F76FE61D}"/>
                  </a:ext>
                </a:extLst>
              </p:cNvPr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129;p12">
                <a:extLst>
                  <a:ext uri="{FF2B5EF4-FFF2-40B4-BE49-F238E27FC236}">
                    <a16:creationId xmlns:a16="http://schemas.microsoft.com/office/drawing/2014/main" id="{439B6A37-EB68-3660-D186-8C20E5206E0A}"/>
                  </a:ext>
                </a:extLst>
              </p:cNvPr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130;p12">
                <a:extLst>
                  <a:ext uri="{FF2B5EF4-FFF2-40B4-BE49-F238E27FC236}">
                    <a16:creationId xmlns:a16="http://schemas.microsoft.com/office/drawing/2014/main" id="{34CC8DB5-1E10-64A6-7CF7-ED359DAF6290}"/>
                  </a:ext>
                </a:extLst>
              </p:cNvPr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131;p12">
                <a:extLst>
                  <a:ext uri="{FF2B5EF4-FFF2-40B4-BE49-F238E27FC236}">
                    <a16:creationId xmlns:a16="http://schemas.microsoft.com/office/drawing/2014/main" id="{DD417C87-6486-A500-3ABC-261C0455935B}"/>
                  </a:ext>
                </a:extLst>
              </p:cNvPr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132;p12">
                <a:extLst>
                  <a:ext uri="{FF2B5EF4-FFF2-40B4-BE49-F238E27FC236}">
                    <a16:creationId xmlns:a16="http://schemas.microsoft.com/office/drawing/2014/main" id="{6E5417C1-3E2A-AF2E-49A8-075053923F09}"/>
                  </a:ext>
                </a:extLst>
              </p:cNvPr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133;p12">
                <a:extLst>
                  <a:ext uri="{FF2B5EF4-FFF2-40B4-BE49-F238E27FC236}">
                    <a16:creationId xmlns:a16="http://schemas.microsoft.com/office/drawing/2014/main" id="{BF617810-68A6-B0AC-32CE-13B0DA8E7FA2}"/>
                  </a:ext>
                </a:extLst>
              </p:cNvPr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134;p12">
                <a:extLst>
                  <a:ext uri="{FF2B5EF4-FFF2-40B4-BE49-F238E27FC236}">
                    <a16:creationId xmlns:a16="http://schemas.microsoft.com/office/drawing/2014/main" id="{C6C69EA3-0390-2741-7497-B5A958A93B2A}"/>
                  </a:ext>
                </a:extLst>
              </p:cNvPr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135;p12">
                <a:extLst>
                  <a:ext uri="{FF2B5EF4-FFF2-40B4-BE49-F238E27FC236}">
                    <a16:creationId xmlns:a16="http://schemas.microsoft.com/office/drawing/2014/main" id="{93C1AFB3-F787-5954-713B-F5E0531AFE0B}"/>
                  </a:ext>
                </a:extLst>
              </p:cNvPr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136;p12">
                <a:extLst>
                  <a:ext uri="{FF2B5EF4-FFF2-40B4-BE49-F238E27FC236}">
                    <a16:creationId xmlns:a16="http://schemas.microsoft.com/office/drawing/2014/main" id="{5E9A7CA1-6148-C53A-30C6-887A94C9DA85}"/>
                  </a:ext>
                </a:extLst>
              </p:cNvPr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137;p12">
                <a:extLst>
                  <a:ext uri="{FF2B5EF4-FFF2-40B4-BE49-F238E27FC236}">
                    <a16:creationId xmlns:a16="http://schemas.microsoft.com/office/drawing/2014/main" id="{9700C1E8-A8D3-DF7F-6A81-14A0587D0A9E}"/>
                  </a:ext>
                </a:extLst>
              </p:cNvPr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138;p12">
                <a:extLst>
                  <a:ext uri="{FF2B5EF4-FFF2-40B4-BE49-F238E27FC236}">
                    <a16:creationId xmlns:a16="http://schemas.microsoft.com/office/drawing/2014/main" id="{C53F9527-21AE-EBE8-8D2B-8D1B24BCC507}"/>
                  </a:ext>
                </a:extLst>
              </p:cNvPr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139;p12">
                <a:extLst>
                  <a:ext uri="{FF2B5EF4-FFF2-40B4-BE49-F238E27FC236}">
                    <a16:creationId xmlns:a16="http://schemas.microsoft.com/office/drawing/2014/main" id="{A6E0FA6E-D6CE-42BB-5F9A-0D65DCCB3952}"/>
                  </a:ext>
                </a:extLst>
              </p:cNvPr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140;p12">
                <a:extLst>
                  <a:ext uri="{FF2B5EF4-FFF2-40B4-BE49-F238E27FC236}">
                    <a16:creationId xmlns:a16="http://schemas.microsoft.com/office/drawing/2014/main" id="{997BDAE8-2B7B-46A1-7AC2-6E66D4E41C46}"/>
                  </a:ext>
                </a:extLst>
              </p:cNvPr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141;p12">
                <a:extLst>
                  <a:ext uri="{FF2B5EF4-FFF2-40B4-BE49-F238E27FC236}">
                    <a16:creationId xmlns:a16="http://schemas.microsoft.com/office/drawing/2014/main" id="{E00FE549-974B-7404-18AB-E57A615C9145}"/>
                  </a:ext>
                </a:extLst>
              </p:cNvPr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142;p12">
                <a:extLst>
                  <a:ext uri="{FF2B5EF4-FFF2-40B4-BE49-F238E27FC236}">
                    <a16:creationId xmlns:a16="http://schemas.microsoft.com/office/drawing/2014/main" id="{4F73B4F0-1CFF-AEE9-A947-BF971DA0DC2A}"/>
                  </a:ext>
                </a:extLst>
              </p:cNvPr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143;p12">
                <a:extLst>
                  <a:ext uri="{FF2B5EF4-FFF2-40B4-BE49-F238E27FC236}">
                    <a16:creationId xmlns:a16="http://schemas.microsoft.com/office/drawing/2014/main" id="{C4C2EEF6-E9F2-B858-E0F7-4503D80017F4}"/>
                  </a:ext>
                </a:extLst>
              </p:cNvPr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144;p12">
                <a:extLst>
                  <a:ext uri="{FF2B5EF4-FFF2-40B4-BE49-F238E27FC236}">
                    <a16:creationId xmlns:a16="http://schemas.microsoft.com/office/drawing/2014/main" id="{8D35BFF0-4EC0-2AEB-E705-BFBA781C2C4E}"/>
                  </a:ext>
                </a:extLst>
              </p:cNvPr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145;p12">
                <a:extLst>
                  <a:ext uri="{FF2B5EF4-FFF2-40B4-BE49-F238E27FC236}">
                    <a16:creationId xmlns:a16="http://schemas.microsoft.com/office/drawing/2014/main" id="{6CDE9E27-8053-0AA3-0922-BF95A1A5DC3D}"/>
                  </a:ext>
                </a:extLst>
              </p:cNvPr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146;p12">
                <a:extLst>
                  <a:ext uri="{FF2B5EF4-FFF2-40B4-BE49-F238E27FC236}">
                    <a16:creationId xmlns:a16="http://schemas.microsoft.com/office/drawing/2014/main" id="{F54BAE01-2D2B-020C-BFCE-03BEF10B9DD3}"/>
                  </a:ext>
                </a:extLst>
              </p:cNvPr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147;p12">
                <a:extLst>
                  <a:ext uri="{FF2B5EF4-FFF2-40B4-BE49-F238E27FC236}">
                    <a16:creationId xmlns:a16="http://schemas.microsoft.com/office/drawing/2014/main" id="{F8ED57FD-69E2-0CB1-1EE9-F20D1EF100D1}"/>
                  </a:ext>
                </a:extLst>
              </p:cNvPr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148;p12">
                <a:extLst>
                  <a:ext uri="{FF2B5EF4-FFF2-40B4-BE49-F238E27FC236}">
                    <a16:creationId xmlns:a16="http://schemas.microsoft.com/office/drawing/2014/main" id="{EBB5818F-9D77-4CFA-E7FC-260485DBC737}"/>
                  </a:ext>
                </a:extLst>
              </p:cNvPr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149;p12">
                <a:extLst>
                  <a:ext uri="{FF2B5EF4-FFF2-40B4-BE49-F238E27FC236}">
                    <a16:creationId xmlns:a16="http://schemas.microsoft.com/office/drawing/2014/main" id="{712A427F-A850-BFE3-B297-6AB6F7384385}"/>
                  </a:ext>
                </a:extLst>
              </p:cNvPr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150;p12">
                <a:extLst>
                  <a:ext uri="{FF2B5EF4-FFF2-40B4-BE49-F238E27FC236}">
                    <a16:creationId xmlns:a16="http://schemas.microsoft.com/office/drawing/2014/main" id="{C3F9F386-C96C-88AF-EED4-2954D9A1A34A}"/>
                  </a:ext>
                </a:extLst>
              </p:cNvPr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151;p12">
                <a:extLst>
                  <a:ext uri="{FF2B5EF4-FFF2-40B4-BE49-F238E27FC236}">
                    <a16:creationId xmlns:a16="http://schemas.microsoft.com/office/drawing/2014/main" id="{A6F087ED-B776-701E-7AD8-2BD804918518}"/>
                  </a:ext>
                </a:extLst>
              </p:cNvPr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152;p12">
                <a:extLst>
                  <a:ext uri="{FF2B5EF4-FFF2-40B4-BE49-F238E27FC236}">
                    <a16:creationId xmlns:a16="http://schemas.microsoft.com/office/drawing/2014/main" id="{7E102E48-84B4-800D-298E-9EA651AE2BDC}"/>
                  </a:ext>
                </a:extLst>
              </p:cNvPr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153;p12">
                <a:extLst>
                  <a:ext uri="{FF2B5EF4-FFF2-40B4-BE49-F238E27FC236}">
                    <a16:creationId xmlns:a16="http://schemas.microsoft.com/office/drawing/2014/main" id="{EBFBA1B2-3546-02BA-3F57-F0AA64D670AF}"/>
                  </a:ext>
                </a:extLst>
              </p:cNvPr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154;p12">
                <a:extLst>
                  <a:ext uri="{FF2B5EF4-FFF2-40B4-BE49-F238E27FC236}">
                    <a16:creationId xmlns:a16="http://schemas.microsoft.com/office/drawing/2014/main" id="{CFF1A09A-B165-49B0-12F4-EA42C5372864}"/>
                  </a:ext>
                </a:extLst>
              </p:cNvPr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155;p12">
                <a:extLst>
                  <a:ext uri="{FF2B5EF4-FFF2-40B4-BE49-F238E27FC236}">
                    <a16:creationId xmlns:a16="http://schemas.microsoft.com/office/drawing/2014/main" id="{3C3A0F01-C8B7-B6C2-A3BE-89F3E69D28C6}"/>
                  </a:ext>
                </a:extLst>
              </p:cNvPr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156;p12">
                <a:extLst>
                  <a:ext uri="{FF2B5EF4-FFF2-40B4-BE49-F238E27FC236}">
                    <a16:creationId xmlns:a16="http://schemas.microsoft.com/office/drawing/2014/main" id="{7DF19EEB-7522-1CD4-E398-2B6D6AD18041}"/>
                  </a:ext>
                </a:extLst>
              </p:cNvPr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157;p12">
                <a:extLst>
                  <a:ext uri="{FF2B5EF4-FFF2-40B4-BE49-F238E27FC236}">
                    <a16:creationId xmlns:a16="http://schemas.microsoft.com/office/drawing/2014/main" id="{933541AE-2061-A08F-1C6D-4244A5C4D6D0}"/>
                  </a:ext>
                </a:extLst>
              </p:cNvPr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158;p12">
                <a:extLst>
                  <a:ext uri="{FF2B5EF4-FFF2-40B4-BE49-F238E27FC236}">
                    <a16:creationId xmlns:a16="http://schemas.microsoft.com/office/drawing/2014/main" id="{73377CA6-19E5-684C-50FE-95704AF387BE}"/>
                  </a:ext>
                </a:extLst>
              </p:cNvPr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159;p12">
                <a:extLst>
                  <a:ext uri="{FF2B5EF4-FFF2-40B4-BE49-F238E27FC236}">
                    <a16:creationId xmlns:a16="http://schemas.microsoft.com/office/drawing/2014/main" id="{3A8C3A52-4769-F944-DB55-49003203C0CA}"/>
                  </a:ext>
                </a:extLst>
              </p:cNvPr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160;p12">
                <a:extLst>
                  <a:ext uri="{FF2B5EF4-FFF2-40B4-BE49-F238E27FC236}">
                    <a16:creationId xmlns:a16="http://schemas.microsoft.com/office/drawing/2014/main" id="{4F9A6736-8BDF-58A8-735D-F0957E4B02F6}"/>
                  </a:ext>
                </a:extLst>
              </p:cNvPr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161;p12">
                <a:extLst>
                  <a:ext uri="{FF2B5EF4-FFF2-40B4-BE49-F238E27FC236}">
                    <a16:creationId xmlns:a16="http://schemas.microsoft.com/office/drawing/2014/main" id="{A87B0969-9C9B-DF97-4D13-012C640C9E0F}"/>
                  </a:ext>
                </a:extLst>
              </p:cNvPr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162;p12">
                <a:extLst>
                  <a:ext uri="{FF2B5EF4-FFF2-40B4-BE49-F238E27FC236}">
                    <a16:creationId xmlns:a16="http://schemas.microsoft.com/office/drawing/2014/main" id="{ABEAB0FF-54AB-E247-361F-D3ADC118ABB3}"/>
                  </a:ext>
                </a:extLst>
              </p:cNvPr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163;p12">
                <a:extLst>
                  <a:ext uri="{FF2B5EF4-FFF2-40B4-BE49-F238E27FC236}">
                    <a16:creationId xmlns:a16="http://schemas.microsoft.com/office/drawing/2014/main" id="{23C82722-54BC-01B2-A168-A6B0DD90B5B9}"/>
                  </a:ext>
                </a:extLst>
              </p:cNvPr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164;p12">
                <a:extLst>
                  <a:ext uri="{FF2B5EF4-FFF2-40B4-BE49-F238E27FC236}">
                    <a16:creationId xmlns:a16="http://schemas.microsoft.com/office/drawing/2014/main" id="{7F4BB125-2E3A-713E-9CFF-DADB7F02E9D0}"/>
                  </a:ext>
                </a:extLst>
              </p:cNvPr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165;p12">
                <a:extLst>
                  <a:ext uri="{FF2B5EF4-FFF2-40B4-BE49-F238E27FC236}">
                    <a16:creationId xmlns:a16="http://schemas.microsoft.com/office/drawing/2014/main" id="{E2F07D87-5FED-D049-6A33-CDEC9F5E8436}"/>
                  </a:ext>
                </a:extLst>
              </p:cNvPr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166;p12">
                <a:extLst>
                  <a:ext uri="{FF2B5EF4-FFF2-40B4-BE49-F238E27FC236}">
                    <a16:creationId xmlns:a16="http://schemas.microsoft.com/office/drawing/2014/main" id="{D4EADD5E-93BE-F379-CB8A-B17BB4D1A43A}"/>
                  </a:ext>
                </a:extLst>
              </p:cNvPr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167;p12">
                <a:extLst>
                  <a:ext uri="{FF2B5EF4-FFF2-40B4-BE49-F238E27FC236}">
                    <a16:creationId xmlns:a16="http://schemas.microsoft.com/office/drawing/2014/main" id="{0384E8D9-F508-BCBA-9296-40B08B67AB92}"/>
                  </a:ext>
                </a:extLst>
              </p:cNvPr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168;p12">
                <a:extLst>
                  <a:ext uri="{FF2B5EF4-FFF2-40B4-BE49-F238E27FC236}">
                    <a16:creationId xmlns:a16="http://schemas.microsoft.com/office/drawing/2014/main" id="{2B656F22-25A2-4CBE-5072-C91CE95D1F28}"/>
                  </a:ext>
                </a:extLst>
              </p:cNvPr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169;p12">
                <a:extLst>
                  <a:ext uri="{FF2B5EF4-FFF2-40B4-BE49-F238E27FC236}">
                    <a16:creationId xmlns:a16="http://schemas.microsoft.com/office/drawing/2014/main" id="{42B108AD-39C0-D464-408F-568D84B7BA55}"/>
                  </a:ext>
                </a:extLst>
              </p:cNvPr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170;p12">
                <a:extLst>
                  <a:ext uri="{FF2B5EF4-FFF2-40B4-BE49-F238E27FC236}">
                    <a16:creationId xmlns:a16="http://schemas.microsoft.com/office/drawing/2014/main" id="{C31895A9-0D0F-2BC0-4A1C-5FD16BAE7DD1}"/>
                  </a:ext>
                </a:extLst>
              </p:cNvPr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171;p12">
                <a:extLst>
                  <a:ext uri="{FF2B5EF4-FFF2-40B4-BE49-F238E27FC236}">
                    <a16:creationId xmlns:a16="http://schemas.microsoft.com/office/drawing/2014/main" id="{64B8FDD7-8EE8-A6EE-E6F3-ABED52D3C6F6}"/>
                  </a:ext>
                </a:extLst>
              </p:cNvPr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285" name="Google Shape;172;p12">
              <a:extLst>
                <a:ext uri="{FF2B5EF4-FFF2-40B4-BE49-F238E27FC236}">
                  <a16:creationId xmlns:a16="http://schemas.microsoft.com/office/drawing/2014/main" id="{77A32767-F53B-B3DA-CABE-57A9F2550122}"/>
                </a:ext>
              </a:extLst>
            </p:cNvPr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86" name="Google Shape;173;p12">
              <a:extLst>
                <a:ext uri="{FF2B5EF4-FFF2-40B4-BE49-F238E27FC236}">
                  <a16:creationId xmlns:a16="http://schemas.microsoft.com/office/drawing/2014/main" id="{402D0A16-5A98-6548-38DB-7380D525DE23}"/>
                </a:ext>
              </a:extLst>
            </p:cNvPr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87" name="Google Shape;174;p12">
              <a:extLst>
                <a:ext uri="{FF2B5EF4-FFF2-40B4-BE49-F238E27FC236}">
                  <a16:creationId xmlns:a16="http://schemas.microsoft.com/office/drawing/2014/main" id="{12741FBF-2AFF-CE34-54DE-0967CB5F90AF}"/>
                </a:ext>
              </a:extLst>
            </p:cNvPr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88" name="Google Shape;175;p12">
              <a:extLst>
                <a:ext uri="{FF2B5EF4-FFF2-40B4-BE49-F238E27FC236}">
                  <a16:creationId xmlns:a16="http://schemas.microsoft.com/office/drawing/2014/main" id="{D4735851-BC25-0998-29DB-112CE44603CB}"/>
                </a:ext>
              </a:extLst>
            </p:cNvPr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89" name="Google Shape;176;p12">
              <a:extLst>
                <a:ext uri="{FF2B5EF4-FFF2-40B4-BE49-F238E27FC236}">
                  <a16:creationId xmlns:a16="http://schemas.microsoft.com/office/drawing/2014/main" id="{D0FFC6DB-9DF3-7C3C-1967-5C97CFCB7994}"/>
                </a:ext>
              </a:extLst>
            </p:cNvPr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0" name="Google Shape;177;p12">
              <a:extLst>
                <a:ext uri="{FF2B5EF4-FFF2-40B4-BE49-F238E27FC236}">
                  <a16:creationId xmlns:a16="http://schemas.microsoft.com/office/drawing/2014/main" id="{90F9DB8D-090F-B849-58E4-5892B8C749B4}"/>
                </a:ext>
              </a:extLst>
            </p:cNvPr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1" name="Google Shape;178;p12">
              <a:extLst>
                <a:ext uri="{FF2B5EF4-FFF2-40B4-BE49-F238E27FC236}">
                  <a16:creationId xmlns:a16="http://schemas.microsoft.com/office/drawing/2014/main" id="{33EB1B79-D91E-CF8A-D5D2-BEB692FD9C76}"/>
                </a:ext>
              </a:extLst>
            </p:cNvPr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2" name="Google Shape;179;p12">
              <a:extLst>
                <a:ext uri="{FF2B5EF4-FFF2-40B4-BE49-F238E27FC236}">
                  <a16:creationId xmlns:a16="http://schemas.microsoft.com/office/drawing/2014/main" id="{730600D6-60FB-5BF2-AE08-FA98E095C9AD}"/>
                </a:ext>
              </a:extLst>
            </p:cNvPr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3" name="Google Shape;180;p12">
              <a:extLst>
                <a:ext uri="{FF2B5EF4-FFF2-40B4-BE49-F238E27FC236}">
                  <a16:creationId xmlns:a16="http://schemas.microsoft.com/office/drawing/2014/main" id="{D3499029-90F2-2A70-5B29-BF9D545ED491}"/>
                </a:ext>
              </a:extLst>
            </p:cNvPr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4" name="Google Shape;181;p12">
              <a:extLst>
                <a:ext uri="{FF2B5EF4-FFF2-40B4-BE49-F238E27FC236}">
                  <a16:creationId xmlns:a16="http://schemas.microsoft.com/office/drawing/2014/main" id="{34381919-6E78-F373-6F18-8772460186AE}"/>
                </a:ext>
              </a:extLst>
            </p:cNvPr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5" name="Google Shape;182;p12">
              <a:extLst>
                <a:ext uri="{FF2B5EF4-FFF2-40B4-BE49-F238E27FC236}">
                  <a16:creationId xmlns:a16="http://schemas.microsoft.com/office/drawing/2014/main" id="{B0BB3F7C-C939-3B67-6AC3-D8BA97472E30}"/>
                </a:ext>
              </a:extLst>
            </p:cNvPr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6" name="Google Shape;183;p12">
              <a:extLst>
                <a:ext uri="{FF2B5EF4-FFF2-40B4-BE49-F238E27FC236}">
                  <a16:creationId xmlns:a16="http://schemas.microsoft.com/office/drawing/2014/main" id="{5569E895-ED63-7589-09A0-23F6DFCCFE0D}"/>
                </a:ext>
              </a:extLst>
            </p:cNvPr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7" name="Google Shape;184;p12">
              <a:extLst>
                <a:ext uri="{FF2B5EF4-FFF2-40B4-BE49-F238E27FC236}">
                  <a16:creationId xmlns:a16="http://schemas.microsoft.com/office/drawing/2014/main" id="{D6868C9F-B66F-A3CB-D733-CACF3D6D2AD7}"/>
                </a:ext>
              </a:extLst>
            </p:cNvPr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8" name="Google Shape;185;p12">
              <a:extLst>
                <a:ext uri="{FF2B5EF4-FFF2-40B4-BE49-F238E27FC236}">
                  <a16:creationId xmlns:a16="http://schemas.microsoft.com/office/drawing/2014/main" id="{9E694C0E-8971-23B9-5637-C5808F765AA8}"/>
                </a:ext>
              </a:extLst>
            </p:cNvPr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9" name="Google Shape;186;p12">
              <a:extLst>
                <a:ext uri="{FF2B5EF4-FFF2-40B4-BE49-F238E27FC236}">
                  <a16:creationId xmlns:a16="http://schemas.microsoft.com/office/drawing/2014/main" id="{D1B331BE-FD96-BBE7-649D-B1180F47773D}"/>
                </a:ext>
              </a:extLst>
            </p:cNvPr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0" name="Google Shape;187;p12">
              <a:extLst>
                <a:ext uri="{FF2B5EF4-FFF2-40B4-BE49-F238E27FC236}">
                  <a16:creationId xmlns:a16="http://schemas.microsoft.com/office/drawing/2014/main" id="{D3703678-0A8E-182D-E381-9199C5557F62}"/>
                </a:ext>
              </a:extLst>
            </p:cNvPr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1" name="Google Shape;188;p12">
              <a:extLst>
                <a:ext uri="{FF2B5EF4-FFF2-40B4-BE49-F238E27FC236}">
                  <a16:creationId xmlns:a16="http://schemas.microsoft.com/office/drawing/2014/main" id="{62F30C76-943C-E4A0-63C2-9D7719BC4A48}"/>
                </a:ext>
              </a:extLst>
            </p:cNvPr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2" name="Google Shape;189;p12">
              <a:extLst>
                <a:ext uri="{FF2B5EF4-FFF2-40B4-BE49-F238E27FC236}">
                  <a16:creationId xmlns:a16="http://schemas.microsoft.com/office/drawing/2014/main" id="{C4EB3CBC-837A-FD1D-CF98-B1F89A1E9399}"/>
                </a:ext>
              </a:extLst>
            </p:cNvPr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3" name="Google Shape;190;p12">
              <a:extLst>
                <a:ext uri="{FF2B5EF4-FFF2-40B4-BE49-F238E27FC236}">
                  <a16:creationId xmlns:a16="http://schemas.microsoft.com/office/drawing/2014/main" id="{0C1D4BDC-EE71-33C1-BB17-7B082B8BEDBD}"/>
                </a:ext>
              </a:extLst>
            </p:cNvPr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4" name="Google Shape;191;p12">
              <a:extLst>
                <a:ext uri="{FF2B5EF4-FFF2-40B4-BE49-F238E27FC236}">
                  <a16:creationId xmlns:a16="http://schemas.microsoft.com/office/drawing/2014/main" id="{76B80C50-5DBF-1CBB-3CD5-B0096E0F385A}"/>
                </a:ext>
              </a:extLst>
            </p:cNvPr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5" name="Google Shape;192;p12">
              <a:extLst>
                <a:ext uri="{FF2B5EF4-FFF2-40B4-BE49-F238E27FC236}">
                  <a16:creationId xmlns:a16="http://schemas.microsoft.com/office/drawing/2014/main" id="{644093DE-3113-58F7-63EB-CBC2B350CD4A}"/>
                </a:ext>
              </a:extLst>
            </p:cNvPr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6" name="Google Shape;193;p12">
              <a:extLst>
                <a:ext uri="{FF2B5EF4-FFF2-40B4-BE49-F238E27FC236}">
                  <a16:creationId xmlns:a16="http://schemas.microsoft.com/office/drawing/2014/main" id="{3524811B-7FBC-BDD6-16A6-639AF0EB418C}"/>
                </a:ext>
              </a:extLst>
            </p:cNvPr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7" name="Google Shape;194;p12">
              <a:extLst>
                <a:ext uri="{FF2B5EF4-FFF2-40B4-BE49-F238E27FC236}">
                  <a16:creationId xmlns:a16="http://schemas.microsoft.com/office/drawing/2014/main" id="{64FE12B9-D505-5D25-60FC-803EB9926368}"/>
                </a:ext>
              </a:extLst>
            </p:cNvPr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8" name="Google Shape;195;p12">
              <a:extLst>
                <a:ext uri="{FF2B5EF4-FFF2-40B4-BE49-F238E27FC236}">
                  <a16:creationId xmlns:a16="http://schemas.microsoft.com/office/drawing/2014/main" id="{9FF709A0-2AF3-464A-2041-A1B743F4F135}"/>
                </a:ext>
              </a:extLst>
            </p:cNvPr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9" name="Google Shape;196;p12">
              <a:extLst>
                <a:ext uri="{FF2B5EF4-FFF2-40B4-BE49-F238E27FC236}">
                  <a16:creationId xmlns:a16="http://schemas.microsoft.com/office/drawing/2014/main" id="{43A59182-A75E-A3E2-52AC-F316852EAE0D}"/>
                </a:ext>
              </a:extLst>
            </p:cNvPr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0" name="Google Shape;197;p12">
              <a:extLst>
                <a:ext uri="{FF2B5EF4-FFF2-40B4-BE49-F238E27FC236}">
                  <a16:creationId xmlns:a16="http://schemas.microsoft.com/office/drawing/2014/main" id="{B37592BB-8F62-D707-AE2A-51C4212CED18}"/>
                </a:ext>
              </a:extLst>
            </p:cNvPr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1" name="Google Shape;198;p12">
              <a:extLst>
                <a:ext uri="{FF2B5EF4-FFF2-40B4-BE49-F238E27FC236}">
                  <a16:creationId xmlns:a16="http://schemas.microsoft.com/office/drawing/2014/main" id="{6D2FDB63-DE18-179C-AAC8-826CFD2C2C53}"/>
                </a:ext>
              </a:extLst>
            </p:cNvPr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2" name="Google Shape;199;p12">
              <a:extLst>
                <a:ext uri="{FF2B5EF4-FFF2-40B4-BE49-F238E27FC236}">
                  <a16:creationId xmlns:a16="http://schemas.microsoft.com/office/drawing/2014/main" id="{5A34CD7A-C890-B454-9E25-106D462F7DC2}"/>
                </a:ext>
              </a:extLst>
            </p:cNvPr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3" name="Google Shape;200;p12">
              <a:extLst>
                <a:ext uri="{FF2B5EF4-FFF2-40B4-BE49-F238E27FC236}">
                  <a16:creationId xmlns:a16="http://schemas.microsoft.com/office/drawing/2014/main" id="{5761471D-02F9-8949-1BB5-AF5D79401DF2}"/>
                </a:ext>
              </a:extLst>
            </p:cNvPr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4" name="Google Shape;201;p12">
              <a:extLst>
                <a:ext uri="{FF2B5EF4-FFF2-40B4-BE49-F238E27FC236}">
                  <a16:creationId xmlns:a16="http://schemas.microsoft.com/office/drawing/2014/main" id="{E395426E-58B0-BB1E-44E4-EE4EC701582B}"/>
                </a:ext>
              </a:extLst>
            </p:cNvPr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5" name="Google Shape;202;p12">
              <a:extLst>
                <a:ext uri="{FF2B5EF4-FFF2-40B4-BE49-F238E27FC236}">
                  <a16:creationId xmlns:a16="http://schemas.microsoft.com/office/drawing/2014/main" id="{2F49C63E-0300-C522-3FCF-1722374F921F}"/>
                </a:ext>
              </a:extLst>
            </p:cNvPr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grpSp>
          <p:nvGrpSpPr>
            <p:cNvPr id="316" name="Google Shape;203;p12">
              <a:extLst>
                <a:ext uri="{FF2B5EF4-FFF2-40B4-BE49-F238E27FC236}">
                  <a16:creationId xmlns:a16="http://schemas.microsoft.com/office/drawing/2014/main" id="{C3B917C7-CB0B-B28B-7B99-518947B898A9}"/>
                </a:ext>
              </a:extLst>
            </p:cNvPr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434" name="Google Shape;204;p12">
                <a:extLst>
                  <a:ext uri="{FF2B5EF4-FFF2-40B4-BE49-F238E27FC236}">
                    <a16:creationId xmlns:a16="http://schemas.microsoft.com/office/drawing/2014/main" id="{0EBDBF40-3F24-5A4B-F519-FF96EEB48719}"/>
                  </a:ext>
                </a:extLst>
              </p:cNvPr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205;p12">
                <a:extLst>
                  <a:ext uri="{FF2B5EF4-FFF2-40B4-BE49-F238E27FC236}">
                    <a16:creationId xmlns:a16="http://schemas.microsoft.com/office/drawing/2014/main" id="{C6295AFF-101E-F0E1-5327-C1245694D439}"/>
                  </a:ext>
                </a:extLst>
              </p:cNvPr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206;p12">
                <a:extLst>
                  <a:ext uri="{FF2B5EF4-FFF2-40B4-BE49-F238E27FC236}">
                    <a16:creationId xmlns:a16="http://schemas.microsoft.com/office/drawing/2014/main" id="{6CA2F648-F65A-11E0-7332-177FF95F4D66}"/>
                  </a:ext>
                </a:extLst>
              </p:cNvPr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207;p12">
                <a:extLst>
                  <a:ext uri="{FF2B5EF4-FFF2-40B4-BE49-F238E27FC236}">
                    <a16:creationId xmlns:a16="http://schemas.microsoft.com/office/drawing/2014/main" id="{C178CC9F-392F-BEFE-B65D-63A025CF3A1E}"/>
                  </a:ext>
                </a:extLst>
              </p:cNvPr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208;p12">
                <a:extLst>
                  <a:ext uri="{FF2B5EF4-FFF2-40B4-BE49-F238E27FC236}">
                    <a16:creationId xmlns:a16="http://schemas.microsoft.com/office/drawing/2014/main" id="{E3A5D05C-B62C-DE49-2944-192A4946BAA2}"/>
                  </a:ext>
                </a:extLst>
              </p:cNvPr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209;p12">
                <a:extLst>
                  <a:ext uri="{FF2B5EF4-FFF2-40B4-BE49-F238E27FC236}">
                    <a16:creationId xmlns:a16="http://schemas.microsoft.com/office/drawing/2014/main" id="{47C1E400-0E3E-5887-9353-B8D2F885A838}"/>
                  </a:ext>
                </a:extLst>
              </p:cNvPr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210;p12">
                <a:extLst>
                  <a:ext uri="{FF2B5EF4-FFF2-40B4-BE49-F238E27FC236}">
                    <a16:creationId xmlns:a16="http://schemas.microsoft.com/office/drawing/2014/main" id="{DC0F77A2-8451-1A02-B490-94199B36F16B}"/>
                  </a:ext>
                </a:extLst>
              </p:cNvPr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211;p12">
                <a:extLst>
                  <a:ext uri="{FF2B5EF4-FFF2-40B4-BE49-F238E27FC236}">
                    <a16:creationId xmlns:a16="http://schemas.microsoft.com/office/drawing/2014/main" id="{525B1E2A-F045-03D3-282E-A918206A6183}"/>
                  </a:ext>
                </a:extLst>
              </p:cNvPr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212;p12">
                <a:extLst>
                  <a:ext uri="{FF2B5EF4-FFF2-40B4-BE49-F238E27FC236}">
                    <a16:creationId xmlns:a16="http://schemas.microsoft.com/office/drawing/2014/main" id="{6D3EA0D5-F7D5-B645-B6F2-9262D544C711}"/>
                  </a:ext>
                </a:extLst>
              </p:cNvPr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213;p12">
                <a:extLst>
                  <a:ext uri="{FF2B5EF4-FFF2-40B4-BE49-F238E27FC236}">
                    <a16:creationId xmlns:a16="http://schemas.microsoft.com/office/drawing/2014/main" id="{05C35ED3-EFB4-2C6A-EF30-07921A845718}"/>
                  </a:ext>
                </a:extLst>
              </p:cNvPr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214;p12">
                <a:extLst>
                  <a:ext uri="{FF2B5EF4-FFF2-40B4-BE49-F238E27FC236}">
                    <a16:creationId xmlns:a16="http://schemas.microsoft.com/office/drawing/2014/main" id="{8E7AC8F3-30F2-9C50-4047-FAB2693A6451}"/>
                  </a:ext>
                </a:extLst>
              </p:cNvPr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215;p12">
                <a:extLst>
                  <a:ext uri="{FF2B5EF4-FFF2-40B4-BE49-F238E27FC236}">
                    <a16:creationId xmlns:a16="http://schemas.microsoft.com/office/drawing/2014/main" id="{000C0C23-E05C-C705-A112-D1F0A3126E90}"/>
                  </a:ext>
                </a:extLst>
              </p:cNvPr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216;p12">
                <a:extLst>
                  <a:ext uri="{FF2B5EF4-FFF2-40B4-BE49-F238E27FC236}">
                    <a16:creationId xmlns:a16="http://schemas.microsoft.com/office/drawing/2014/main" id="{46A90C75-8E27-D205-76C4-2D674901150F}"/>
                  </a:ext>
                </a:extLst>
              </p:cNvPr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217;p12">
                <a:extLst>
                  <a:ext uri="{FF2B5EF4-FFF2-40B4-BE49-F238E27FC236}">
                    <a16:creationId xmlns:a16="http://schemas.microsoft.com/office/drawing/2014/main" id="{6274BCE5-8062-1BFC-8E91-D3D3DE1C4EF4}"/>
                  </a:ext>
                </a:extLst>
              </p:cNvPr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218;p12">
                <a:extLst>
                  <a:ext uri="{FF2B5EF4-FFF2-40B4-BE49-F238E27FC236}">
                    <a16:creationId xmlns:a16="http://schemas.microsoft.com/office/drawing/2014/main" id="{F30D1339-3D90-B8D1-5D03-9DB7330CC447}"/>
                  </a:ext>
                </a:extLst>
              </p:cNvPr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219;p12">
                <a:extLst>
                  <a:ext uri="{FF2B5EF4-FFF2-40B4-BE49-F238E27FC236}">
                    <a16:creationId xmlns:a16="http://schemas.microsoft.com/office/drawing/2014/main" id="{89CF6E1B-2EC5-9959-7B2C-FFEA2DE3F4F7}"/>
                  </a:ext>
                </a:extLst>
              </p:cNvPr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220;p12">
                <a:extLst>
                  <a:ext uri="{FF2B5EF4-FFF2-40B4-BE49-F238E27FC236}">
                    <a16:creationId xmlns:a16="http://schemas.microsoft.com/office/drawing/2014/main" id="{11A61D0A-AF80-0711-4075-D10F15B1DE4A}"/>
                  </a:ext>
                </a:extLst>
              </p:cNvPr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221;p12">
              <a:extLst>
                <a:ext uri="{FF2B5EF4-FFF2-40B4-BE49-F238E27FC236}">
                  <a16:creationId xmlns:a16="http://schemas.microsoft.com/office/drawing/2014/main" id="{3C71A9AD-5025-761D-204F-A3FA6BF25B54}"/>
                </a:ext>
              </a:extLst>
            </p:cNvPr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403" name="Google Shape;222;p12">
                <a:extLst>
                  <a:ext uri="{FF2B5EF4-FFF2-40B4-BE49-F238E27FC236}">
                    <a16:creationId xmlns:a16="http://schemas.microsoft.com/office/drawing/2014/main" id="{83BE8DFE-5C82-D1D3-20B2-42521FC7255B}"/>
                  </a:ext>
                </a:extLst>
              </p:cNvPr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223;p12">
                <a:extLst>
                  <a:ext uri="{FF2B5EF4-FFF2-40B4-BE49-F238E27FC236}">
                    <a16:creationId xmlns:a16="http://schemas.microsoft.com/office/drawing/2014/main" id="{9B63AD3A-1A04-B39E-B6B4-FF64882E31BB}"/>
                  </a:ext>
                </a:extLst>
              </p:cNvPr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224;p12">
                <a:extLst>
                  <a:ext uri="{FF2B5EF4-FFF2-40B4-BE49-F238E27FC236}">
                    <a16:creationId xmlns:a16="http://schemas.microsoft.com/office/drawing/2014/main" id="{7A46E21F-C3B5-FA8A-A40B-B56FCE637230}"/>
                  </a:ext>
                </a:extLst>
              </p:cNvPr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225;p12">
                <a:extLst>
                  <a:ext uri="{FF2B5EF4-FFF2-40B4-BE49-F238E27FC236}">
                    <a16:creationId xmlns:a16="http://schemas.microsoft.com/office/drawing/2014/main" id="{2637E353-0375-064B-F7D3-B7AA5C79D79A}"/>
                  </a:ext>
                </a:extLst>
              </p:cNvPr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226;p12">
                <a:extLst>
                  <a:ext uri="{FF2B5EF4-FFF2-40B4-BE49-F238E27FC236}">
                    <a16:creationId xmlns:a16="http://schemas.microsoft.com/office/drawing/2014/main" id="{717EBE11-FBDF-C7C0-26EF-4691B26BF006}"/>
                  </a:ext>
                </a:extLst>
              </p:cNvPr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227;p12">
                <a:extLst>
                  <a:ext uri="{FF2B5EF4-FFF2-40B4-BE49-F238E27FC236}">
                    <a16:creationId xmlns:a16="http://schemas.microsoft.com/office/drawing/2014/main" id="{5D91C8E8-C709-CDBA-AF64-E1272DD0E73E}"/>
                  </a:ext>
                </a:extLst>
              </p:cNvPr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228;p12">
                <a:extLst>
                  <a:ext uri="{FF2B5EF4-FFF2-40B4-BE49-F238E27FC236}">
                    <a16:creationId xmlns:a16="http://schemas.microsoft.com/office/drawing/2014/main" id="{B9B1F3A5-CABB-C84D-328C-F72CD77F32CB}"/>
                  </a:ext>
                </a:extLst>
              </p:cNvPr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229;p12">
                <a:extLst>
                  <a:ext uri="{FF2B5EF4-FFF2-40B4-BE49-F238E27FC236}">
                    <a16:creationId xmlns:a16="http://schemas.microsoft.com/office/drawing/2014/main" id="{BE439A1B-9A86-96C4-6117-8248078F8DFC}"/>
                  </a:ext>
                </a:extLst>
              </p:cNvPr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230;p12">
                <a:extLst>
                  <a:ext uri="{FF2B5EF4-FFF2-40B4-BE49-F238E27FC236}">
                    <a16:creationId xmlns:a16="http://schemas.microsoft.com/office/drawing/2014/main" id="{894A331A-E088-4AB2-A392-276FA60D8141}"/>
                  </a:ext>
                </a:extLst>
              </p:cNvPr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231;p12">
                <a:extLst>
                  <a:ext uri="{FF2B5EF4-FFF2-40B4-BE49-F238E27FC236}">
                    <a16:creationId xmlns:a16="http://schemas.microsoft.com/office/drawing/2014/main" id="{0C551FCC-8B0F-AF91-05FC-721560E3496C}"/>
                  </a:ext>
                </a:extLst>
              </p:cNvPr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232;p12">
                <a:extLst>
                  <a:ext uri="{FF2B5EF4-FFF2-40B4-BE49-F238E27FC236}">
                    <a16:creationId xmlns:a16="http://schemas.microsoft.com/office/drawing/2014/main" id="{F0E1B6B6-C8BE-18D8-F663-AAAC37CC3E38}"/>
                  </a:ext>
                </a:extLst>
              </p:cNvPr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233;p12">
                <a:extLst>
                  <a:ext uri="{FF2B5EF4-FFF2-40B4-BE49-F238E27FC236}">
                    <a16:creationId xmlns:a16="http://schemas.microsoft.com/office/drawing/2014/main" id="{097AEBCF-8269-3386-AB54-D5E1C6B7D773}"/>
                  </a:ext>
                </a:extLst>
              </p:cNvPr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234;p12">
                <a:extLst>
                  <a:ext uri="{FF2B5EF4-FFF2-40B4-BE49-F238E27FC236}">
                    <a16:creationId xmlns:a16="http://schemas.microsoft.com/office/drawing/2014/main" id="{4624F2BD-235C-B085-E644-9B6BDD70E86F}"/>
                  </a:ext>
                </a:extLst>
              </p:cNvPr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235;p12">
                <a:extLst>
                  <a:ext uri="{FF2B5EF4-FFF2-40B4-BE49-F238E27FC236}">
                    <a16:creationId xmlns:a16="http://schemas.microsoft.com/office/drawing/2014/main" id="{42982EC6-1795-CDA6-DA46-035124154BB4}"/>
                  </a:ext>
                </a:extLst>
              </p:cNvPr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236;p12">
                <a:extLst>
                  <a:ext uri="{FF2B5EF4-FFF2-40B4-BE49-F238E27FC236}">
                    <a16:creationId xmlns:a16="http://schemas.microsoft.com/office/drawing/2014/main" id="{4951A52A-B75F-42D2-3ED5-B2A10E54863C}"/>
                  </a:ext>
                </a:extLst>
              </p:cNvPr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237;p12">
                <a:extLst>
                  <a:ext uri="{FF2B5EF4-FFF2-40B4-BE49-F238E27FC236}">
                    <a16:creationId xmlns:a16="http://schemas.microsoft.com/office/drawing/2014/main" id="{D3056995-D5D6-4BE5-62B5-7A361B401549}"/>
                  </a:ext>
                </a:extLst>
              </p:cNvPr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238;p12">
                <a:extLst>
                  <a:ext uri="{FF2B5EF4-FFF2-40B4-BE49-F238E27FC236}">
                    <a16:creationId xmlns:a16="http://schemas.microsoft.com/office/drawing/2014/main" id="{4E66CC6C-4DE0-B25A-6EC2-BCB9A027D3B1}"/>
                  </a:ext>
                </a:extLst>
              </p:cNvPr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239;p12">
                <a:extLst>
                  <a:ext uri="{FF2B5EF4-FFF2-40B4-BE49-F238E27FC236}">
                    <a16:creationId xmlns:a16="http://schemas.microsoft.com/office/drawing/2014/main" id="{51E66B67-887F-B906-0684-F4DFAECB6037}"/>
                  </a:ext>
                </a:extLst>
              </p:cNvPr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240;p12">
                <a:extLst>
                  <a:ext uri="{FF2B5EF4-FFF2-40B4-BE49-F238E27FC236}">
                    <a16:creationId xmlns:a16="http://schemas.microsoft.com/office/drawing/2014/main" id="{BCD5C735-1B6C-BAA9-05D0-4700D386F148}"/>
                  </a:ext>
                </a:extLst>
              </p:cNvPr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241;p12">
                <a:extLst>
                  <a:ext uri="{FF2B5EF4-FFF2-40B4-BE49-F238E27FC236}">
                    <a16:creationId xmlns:a16="http://schemas.microsoft.com/office/drawing/2014/main" id="{3CEFC1A0-759D-391E-882A-1F6202D20EA7}"/>
                  </a:ext>
                </a:extLst>
              </p:cNvPr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242;p12">
                <a:extLst>
                  <a:ext uri="{FF2B5EF4-FFF2-40B4-BE49-F238E27FC236}">
                    <a16:creationId xmlns:a16="http://schemas.microsoft.com/office/drawing/2014/main" id="{2FCAA4C5-C17B-BA89-53A0-30432E24685A}"/>
                  </a:ext>
                </a:extLst>
              </p:cNvPr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243;p12">
                <a:extLst>
                  <a:ext uri="{FF2B5EF4-FFF2-40B4-BE49-F238E27FC236}">
                    <a16:creationId xmlns:a16="http://schemas.microsoft.com/office/drawing/2014/main" id="{047C0585-DBA7-78E5-4FB9-D3C69DE9BFAB}"/>
                  </a:ext>
                </a:extLst>
              </p:cNvPr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244;p12">
                <a:extLst>
                  <a:ext uri="{FF2B5EF4-FFF2-40B4-BE49-F238E27FC236}">
                    <a16:creationId xmlns:a16="http://schemas.microsoft.com/office/drawing/2014/main" id="{CC23C5EC-78DC-8C85-2411-1286973D339D}"/>
                  </a:ext>
                </a:extLst>
              </p:cNvPr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245;p12">
                <a:extLst>
                  <a:ext uri="{FF2B5EF4-FFF2-40B4-BE49-F238E27FC236}">
                    <a16:creationId xmlns:a16="http://schemas.microsoft.com/office/drawing/2014/main" id="{66116E96-AEC8-A236-0938-CB85BD8725E3}"/>
                  </a:ext>
                </a:extLst>
              </p:cNvPr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246;p12">
                <a:extLst>
                  <a:ext uri="{FF2B5EF4-FFF2-40B4-BE49-F238E27FC236}">
                    <a16:creationId xmlns:a16="http://schemas.microsoft.com/office/drawing/2014/main" id="{46F96325-91BC-2BEB-4383-001EA5400987}"/>
                  </a:ext>
                </a:extLst>
              </p:cNvPr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247;p12">
                <a:extLst>
                  <a:ext uri="{FF2B5EF4-FFF2-40B4-BE49-F238E27FC236}">
                    <a16:creationId xmlns:a16="http://schemas.microsoft.com/office/drawing/2014/main" id="{15BF6511-73F0-E5D3-60CB-5C3B8F2A279C}"/>
                  </a:ext>
                </a:extLst>
              </p:cNvPr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248;p12">
                <a:extLst>
                  <a:ext uri="{FF2B5EF4-FFF2-40B4-BE49-F238E27FC236}">
                    <a16:creationId xmlns:a16="http://schemas.microsoft.com/office/drawing/2014/main" id="{7FEF9B5A-1501-B71B-DD49-9ED9306F84C8}"/>
                  </a:ext>
                </a:extLst>
              </p:cNvPr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249;p12">
                <a:extLst>
                  <a:ext uri="{FF2B5EF4-FFF2-40B4-BE49-F238E27FC236}">
                    <a16:creationId xmlns:a16="http://schemas.microsoft.com/office/drawing/2014/main" id="{42C5AF40-4DB7-390E-4FD0-BFDE62DEE0F3}"/>
                  </a:ext>
                </a:extLst>
              </p:cNvPr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250;p12">
                <a:extLst>
                  <a:ext uri="{FF2B5EF4-FFF2-40B4-BE49-F238E27FC236}">
                    <a16:creationId xmlns:a16="http://schemas.microsoft.com/office/drawing/2014/main" id="{0569AC00-9066-21BC-00E2-B972030CA13A}"/>
                  </a:ext>
                </a:extLst>
              </p:cNvPr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251;p12">
                <a:extLst>
                  <a:ext uri="{FF2B5EF4-FFF2-40B4-BE49-F238E27FC236}">
                    <a16:creationId xmlns:a16="http://schemas.microsoft.com/office/drawing/2014/main" id="{E69DF77E-D27E-9D8B-FBA4-502FFB1980B8}"/>
                  </a:ext>
                </a:extLst>
              </p:cNvPr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252;p12">
                <a:extLst>
                  <a:ext uri="{FF2B5EF4-FFF2-40B4-BE49-F238E27FC236}">
                    <a16:creationId xmlns:a16="http://schemas.microsoft.com/office/drawing/2014/main" id="{BEBE41AB-EFB6-F067-4C98-55B34A89A8B3}"/>
                  </a:ext>
                </a:extLst>
              </p:cNvPr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318" name="Google Shape;253;p12">
              <a:extLst>
                <a:ext uri="{FF2B5EF4-FFF2-40B4-BE49-F238E27FC236}">
                  <a16:creationId xmlns:a16="http://schemas.microsoft.com/office/drawing/2014/main" id="{3FFB4DBD-F8A6-7155-4A9B-98F9683FD69C}"/>
                </a:ext>
              </a:extLst>
            </p:cNvPr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9" name="Google Shape;254;p12">
              <a:extLst>
                <a:ext uri="{FF2B5EF4-FFF2-40B4-BE49-F238E27FC236}">
                  <a16:creationId xmlns:a16="http://schemas.microsoft.com/office/drawing/2014/main" id="{D3C894F8-0870-98B5-A71B-FBC2D1011259}"/>
                </a:ext>
              </a:extLst>
            </p:cNvPr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0" name="Google Shape;255;p12">
              <a:extLst>
                <a:ext uri="{FF2B5EF4-FFF2-40B4-BE49-F238E27FC236}">
                  <a16:creationId xmlns:a16="http://schemas.microsoft.com/office/drawing/2014/main" id="{B0AF098D-2328-71EF-9160-D6962884DB07}"/>
                </a:ext>
              </a:extLst>
            </p:cNvPr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1" name="Google Shape;256;p12">
              <a:extLst>
                <a:ext uri="{FF2B5EF4-FFF2-40B4-BE49-F238E27FC236}">
                  <a16:creationId xmlns:a16="http://schemas.microsoft.com/office/drawing/2014/main" id="{F67E0154-B44A-3CAB-CC1E-84982E949F98}"/>
                </a:ext>
              </a:extLst>
            </p:cNvPr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2" name="Google Shape;257;p12">
              <a:extLst>
                <a:ext uri="{FF2B5EF4-FFF2-40B4-BE49-F238E27FC236}">
                  <a16:creationId xmlns:a16="http://schemas.microsoft.com/office/drawing/2014/main" id="{93CA6EDD-CE3D-F08D-ACD4-FC5AF708A169}"/>
                </a:ext>
              </a:extLst>
            </p:cNvPr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3" name="Google Shape;258;p12">
              <a:extLst>
                <a:ext uri="{FF2B5EF4-FFF2-40B4-BE49-F238E27FC236}">
                  <a16:creationId xmlns:a16="http://schemas.microsoft.com/office/drawing/2014/main" id="{1CBB9174-44E4-6C2B-7E4C-B9D37F5C9888}"/>
                </a:ext>
              </a:extLst>
            </p:cNvPr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4" name="Google Shape;259;p12">
              <a:extLst>
                <a:ext uri="{FF2B5EF4-FFF2-40B4-BE49-F238E27FC236}">
                  <a16:creationId xmlns:a16="http://schemas.microsoft.com/office/drawing/2014/main" id="{7BB1D05B-0FCC-F679-DEB5-AD632328D100}"/>
                </a:ext>
              </a:extLst>
            </p:cNvPr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5" name="Google Shape;260;p12">
              <a:extLst>
                <a:ext uri="{FF2B5EF4-FFF2-40B4-BE49-F238E27FC236}">
                  <a16:creationId xmlns:a16="http://schemas.microsoft.com/office/drawing/2014/main" id="{0A3F3C7B-43EA-A205-ED1B-D72B7681F353}"/>
                </a:ext>
              </a:extLst>
            </p:cNvPr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6" name="Google Shape;261;p12">
              <a:extLst>
                <a:ext uri="{FF2B5EF4-FFF2-40B4-BE49-F238E27FC236}">
                  <a16:creationId xmlns:a16="http://schemas.microsoft.com/office/drawing/2014/main" id="{AA3153A8-440B-C6F4-EE60-428DCF487A6A}"/>
                </a:ext>
              </a:extLst>
            </p:cNvPr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7" name="Google Shape;262;p12">
              <a:extLst>
                <a:ext uri="{FF2B5EF4-FFF2-40B4-BE49-F238E27FC236}">
                  <a16:creationId xmlns:a16="http://schemas.microsoft.com/office/drawing/2014/main" id="{4D8BA458-EB29-762A-EA33-73DDDA07D109}"/>
                </a:ext>
              </a:extLst>
            </p:cNvPr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8" name="Google Shape;263;p12">
              <a:extLst>
                <a:ext uri="{FF2B5EF4-FFF2-40B4-BE49-F238E27FC236}">
                  <a16:creationId xmlns:a16="http://schemas.microsoft.com/office/drawing/2014/main" id="{6EF0A1F5-7D27-89D7-EC02-36514E65691B}"/>
                </a:ext>
              </a:extLst>
            </p:cNvPr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9" name="Google Shape;264;p12">
              <a:extLst>
                <a:ext uri="{FF2B5EF4-FFF2-40B4-BE49-F238E27FC236}">
                  <a16:creationId xmlns:a16="http://schemas.microsoft.com/office/drawing/2014/main" id="{8C2773FB-0F2A-0C12-1714-A582068DEEEA}"/>
                </a:ext>
              </a:extLst>
            </p:cNvPr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0" name="Google Shape;265;p12">
              <a:extLst>
                <a:ext uri="{FF2B5EF4-FFF2-40B4-BE49-F238E27FC236}">
                  <a16:creationId xmlns:a16="http://schemas.microsoft.com/office/drawing/2014/main" id="{4819478A-600B-894A-8B2B-5CACD52524D3}"/>
                </a:ext>
              </a:extLst>
            </p:cNvPr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1" name="Google Shape;266;p12">
              <a:extLst>
                <a:ext uri="{FF2B5EF4-FFF2-40B4-BE49-F238E27FC236}">
                  <a16:creationId xmlns:a16="http://schemas.microsoft.com/office/drawing/2014/main" id="{A1FEC855-FA3E-5E99-05BF-91521F522E6A}"/>
                </a:ext>
              </a:extLst>
            </p:cNvPr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2" name="Google Shape;267;p12">
              <a:extLst>
                <a:ext uri="{FF2B5EF4-FFF2-40B4-BE49-F238E27FC236}">
                  <a16:creationId xmlns:a16="http://schemas.microsoft.com/office/drawing/2014/main" id="{6F3C432F-3A32-75D2-05B9-D7CF30596059}"/>
                </a:ext>
              </a:extLst>
            </p:cNvPr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3" name="Google Shape;268;p12">
              <a:extLst>
                <a:ext uri="{FF2B5EF4-FFF2-40B4-BE49-F238E27FC236}">
                  <a16:creationId xmlns:a16="http://schemas.microsoft.com/office/drawing/2014/main" id="{7F4598DD-0998-8F05-4E33-2A48EE703747}"/>
                </a:ext>
              </a:extLst>
            </p:cNvPr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4" name="Google Shape;269;p12">
              <a:extLst>
                <a:ext uri="{FF2B5EF4-FFF2-40B4-BE49-F238E27FC236}">
                  <a16:creationId xmlns:a16="http://schemas.microsoft.com/office/drawing/2014/main" id="{1820FE48-4487-0542-7BA6-36F0A0B9B56C}"/>
                </a:ext>
              </a:extLst>
            </p:cNvPr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5" name="Google Shape;270;p12">
              <a:extLst>
                <a:ext uri="{FF2B5EF4-FFF2-40B4-BE49-F238E27FC236}">
                  <a16:creationId xmlns:a16="http://schemas.microsoft.com/office/drawing/2014/main" id="{F546792D-A764-23E3-DCA4-E71D05C866CA}"/>
                </a:ext>
              </a:extLst>
            </p:cNvPr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6" name="Google Shape;271;p12">
              <a:extLst>
                <a:ext uri="{FF2B5EF4-FFF2-40B4-BE49-F238E27FC236}">
                  <a16:creationId xmlns:a16="http://schemas.microsoft.com/office/drawing/2014/main" id="{8C8CF393-2A3B-7EB0-CC1A-D357ED1FB12D}"/>
                </a:ext>
              </a:extLst>
            </p:cNvPr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7" name="Google Shape;272;p12">
              <a:extLst>
                <a:ext uri="{FF2B5EF4-FFF2-40B4-BE49-F238E27FC236}">
                  <a16:creationId xmlns:a16="http://schemas.microsoft.com/office/drawing/2014/main" id="{ABC191E4-A0AD-F54C-E7A9-C98ACEECDCC5}"/>
                </a:ext>
              </a:extLst>
            </p:cNvPr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8" name="Google Shape;273;p12">
              <a:extLst>
                <a:ext uri="{FF2B5EF4-FFF2-40B4-BE49-F238E27FC236}">
                  <a16:creationId xmlns:a16="http://schemas.microsoft.com/office/drawing/2014/main" id="{66138008-7F9F-EEE5-D69A-D06ED8788884}"/>
                </a:ext>
              </a:extLst>
            </p:cNvPr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9" name="Google Shape;274;p12">
              <a:extLst>
                <a:ext uri="{FF2B5EF4-FFF2-40B4-BE49-F238E27FC236}">
                  <a16:creationId xmlns:a16="http://schemas.microsoft.com/office/drawing/2014/main" id="{5FAF36D0-FDBB-6526-A67F-BC85F19C4982}"/>
                </a:ext>
              </a:extLst>
            </p:cNvPr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rgbClr val="0033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0" name="Google Shape;275;p12">
              <a:extLst>
                <a:ext uri="{FF2B5EF4-FFF2-40B4-BE49-F238E27FC236}">
                  <a16:creationId xmlns:a16="http://schemas.microsoft.com/office/drawing/2014/main" id="{64D91946-56B2-8556-55A6-84434C25E804}"/>
                </a:ext>
              </a:extLst>
            </p:cNvPr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1" name="Google Shape;276;p12">
              <a:extLst>
                <a:ext uri="{FF2B5EF4-FFF2-40B4-BE49-F238E27FC236}">
                  <a16:creationId xmlns:a16="http://schemas.microsoft.com/office/drawing/2014/main" id="{B6C47F76-AFE1-2FD6-8080-251AC6659EAC}"/>
                </a:ext>
              </a:extLst>
            </p:cNvPr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2" name="Google Shape;277;p12">
              <a:extLst>
                <a:ext uri="{FF2B5EF4-FFF2-40B4-BE49-F238E27FC236}">
                  <a16:creationId xmlns:a16="http://schemas.microsoft.com/office/drawing/2014/main" id="{14857088-0893-1BAE-13DB-996505FD4742}"/>
                </a:ext>
              </a:extLst>
            </p:cNvPr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3" name="Google Shape;278;p12">
              <a:extLst>
                <a:ext uri="{FF2B5EF4-FFF2-40B4-BE49-F238E27FC236}">
                  <a16:creationId xmlns:a16="http://schemas.microsoft.com/office/drawing/2014/main" id="{B29D1033-20CA-DC77-3838-51386BA2F440}"/>
                </a:ext>
              </a:extLst>
            </p:cNvPr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4" name="Google Shape;279;p12">
              <a:extLst>
                <a:ext uri="{FF2B5EF4-FFF2-40B4-BE49-F238E27FC236}">
                  <a16:creationId xmlns:a16="http://schemas.microsoft.com/office/drawing/2014/main" id="{7150AAFC-87FF-92DD-1028-E02958C428F1}"/>
                </a:ext>
              </a:extLst>
            </p:cNvPr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5" name="Google Shape;280;p12">
              <a:extLst>
                <a:ext uri="{FF2B5EF4-FFF2-40B4-BE49-F238E27FC236}">
                  <a16:creationId xmlns:a16="http://schemas.microsoft.com/office/drawing/2014/main" id="{1DE7F242-1921-6A66-C3EA-A30DFEAEBB97}"/>
                </a:ext>
              </a:extLst>
            </p:cNvPr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6" name="Google Shape;281;p12">
              <a:extLst>
                <a:ext uri="{FF2B5EF4-FFF2-40B4-BE49-F238E27FC236}">
                  <a16:creationId xmlns:a16="http://schemas.microsoft.com/office/drawing/2014/main" id="{EEDED895-D5D1-4453-5AB0-7DDF53DCDF94}"/>
                </a:ext>
              </a:extLst>
            </p:cNvPr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7" name="Google Shape;282;p12">
              <a:extLst>
                <a:ext uri="{FF2B5EF4-FFF2-40B4-BE49-F238E27FC236}">
                  <a16:creationId xmlns:a16="http://schemas.microsoft.com/office/drawing/2014/main" id="{1518410D-6312-5A1E-6CBE-487319E832DE}"/>
                </a:ext>
              </a:extLst>
            </p:cNvPr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8" name="Google Shape;283;p12">
              <a:extLst>
                <a:ext uri="{FF2B5EF4-FFF2-40B4-BE49-F238E27FC236}">
                  <a16:creationId xmlns:a16="http://schemas.microsoft.com/office/drawing/2014/main" id="{44DA572D-52F9-4188-AEB4-FBD6F9A1F81D}"/>
                </a:ext>
              </a:extLst>
            </p:cNvPr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9" name="Google Shape;284;p12">
              <a:extLst>
                <a:ext uri="{FF2B5EF4-FFF2-40B4-BE49-F238E27FC236}">
                  <a16:creationId xmlns:a16="http://schemas.microsoft.com/office/drawing/2014/main" id="{FCA49D3B-E745-4E96-BFDF-154C2D5CEB0D}"/>
                </a:ext>
              </a:extLst>
            </p:cNvPr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0" name="Google Shape;285;p12">
              <a:extLst>
                <a:ext uri="{FF2B5EF4-FFF2-40B4-BE49-F238E27FC236}">
                  <a16:creationId xmlns:a16="http://schemas.microsoft.com/office/drawing/2014/main" id="{A8BEE46B-8688-12DF-629E-D8A6E053CEE6}"/>
                </a:ext>
              </a:extLst>
            </p:cNvPr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1" name="Google Shape;286;p12">
              <a:extLst>
                <a:ext uri="{FF2B5EF4-FFF2-40B4-BE49-F238E27FC236}">
                  <a16:creationId xmlns:a16="http://schemas.microsoft.com/office/drawing/2014/main" id="{8C37B61B-B301-B0FA-57CE-309B2FC95097}"/>
                </a:ext>
              </a:extLst>
            </p:cNvPr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2" name="Google Shape;287;p12">
              <a:extLst>
                <a:ext uri="{FF2B5EF4-FFF2-40B4-BE49-F238E27FC236}">
                  <a16:creationId xmlns:a16="http://schemas.microsoft.com/office/drawing/2014/main" id="{E869916B-CE13-1415-BDA4-0DF6FE9EC1CF}"/>
                </a:ext>
              </a:extLst>
            </p:cNvPr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3" name="Google Shape;288;p12">
              <a:extLst>
                <a:ext uri="{FF2B5EF4-FFF2-40B4-BE49-F238E27FC236}">
                  <a16:creationId xmlns:a16="http://schemas.microsoft.com/office/drawing/2014/main" id="{6BF34A3E-D88C-FB5A-D261-919F92A7B8FE}"/>
                </a:ext>
              </a:extLst>
            </p:cNvPr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grpSp>
          <p:nvGrpSpPr>
            <p:cNvPr id="354" name="Google Shape;289;p12">
              <a:extLst>
                <a:ext uri="{FF2B5EF4-FFF2-40B4-BE49-F238E27FC236}">
                  <a16:creationId xmlns:a16="http://schemas.microsoft.com/office/drawing/2014/main" id="{A078933C-DB6F-A8D2-715E-42921B1626E9}"/>
                </a:ext>
              </a:extLst>
            </p:cNvPr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398" name="Google Shape;290;p12">
                <a:extLst>
                  <a:ext uri="{FF2B5EF4-FFF2-40B4-BE49-F238E27FC236}">
                    <a16:creationId xmlns:a16="http://schemas.microsoft.com/office/drawing/2014/main" id="{A9DA2B3C-1516-778E-FA53-7EA8BB5CF0F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291;p12">
                <a:extLst>
                  <a:ext uri="{FF2B5EF4-FFF2-40B4-BE49-F238E27FC236}">
                    <a16:creationId xmlns:a16="http://schemas.microsoft.com/office/drawing/2014/main" id="{62904190-3ACC-AAE2-2752-1B90CABEAC87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292;p12">
                <a:extLst>
                  <a:ext uri="{FF2B5EF4-FFF2-40B4-BE49-F238E27FC236}">
                    <a16:creationId xmlns:a16="http://schemas.microsoft.com/office/drawing/2014/main" id="{CC2E497D-A837-9008-EC6F-233ECA6427E6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293;p12">
                <a:extLst>
                  <a:ext uri="{FF2B5EF4-FFF2-40B4-BE49-F238E27FC236}">
                    <a16:creationId xmlns:a16="http://schemas.microsoft.com/office/drawing/2014/main" id="{55912273-008E-CBD5-7E42-CC36D12FCF9A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294;p12">
                <a:extLst>
                  <a:ext uri="{FF2B5EF4-FFF2-40B4-BE49-F238E27FC236}">
                    <a16:creationId xmlns:a16="http://schemas.microsoft.com/office/drawing/2014/main" id="{2706D6FD-D338-DC60-8804-0DC7D999DEEC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295;p12">
              <a:extLst>
                <a:ext uri="{FF2B5EF4-FFF2-40B4-BE49-F238E27FC236}">
                  <a16:creationId xmlns:a16="http://schemas.microsoft.com/office/drawing/2014/main" id="{5D68F67C-0169-0006-5065-EA883A55E4CC}"/>
                </a:ext>
              </a:extLst>
            </p:cNvPr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393" name="Google Shape;296;p12">
                <a:extLst>
                  <a:ext uri="{FF2B5EF4-FFF2-40B4-BE49-F238E27FC236}">
                    <a16:creationId xmlns:a16="http://schemas.microsoft.com/office/drawing/2014/main" id="{B77A62C5-6376-CCB6-AC73-464C5ACB1CB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297;p12">
                <a:extLst>
                  <a:ext uri="{FF2B5EF4-FFF2-40B4-BE49-F238E27FC236}">
                    <a16:creationId xmlns:a16="http://schemas.microsoft.com/office/drawing/2014/main" id="{20901CDF-4355-CAD8-1231-10CF132D3A17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298;p12">
                <a:extLst>
                  <a:ext uri="{FF2B5EF4-FFF2-40B4-BE49-F238E27FC236}">
                    <a16:creationId xmlns:a16="http://schemas.microsoft.com/office/drawing/2014/main" id="{8B5210CF-3502-27AE-BC3E-7AEA3B43496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299;p12">
                <a:extLst>
                  <a:ext uri="{FF2B5EF4-FFF2-40B4-BE49-F238E27FC236}">
                    <a16:creationId xmlns:a16="http://schemas.microsoft.com/office/drawing/2014/main" id="{27267729-AFFC-A13C-D1CF-C52BF79C3AD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00;p12">
                <a:extLst>
                  <a:ext uri="{FF2B5EF4-FFF2-40B4-BE49-F238E27FC236}">
                    <a16:creationId xmlns:a16="http://schemas.microsoft.com/office/drawing/2014/main" id="{86636E9A-AA6A-884C-3562-B8157AE75ACA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356" name="Google Shape;301;p12">
              <a:extLst>
                <a:ext uri="{FF2B5EF4-FFF2-40B4-BE49-F238E27FC236}">
                  <a16:creationId xmlns:a16="http://schemas.microsoft.com/office/drawing/2014/main" id="{07B8C5DD-1ED0-6516-DDCC-CA11000732E1}"/>
                </a:ext>
              </a:extLst>
            </p:cNvPr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7" name="Google Shape;302;p12">
              <a:extLst>
                <a:ext uri="{FF2B5EF4-FFF2-40B4-BE49-F238E27FC236}">
                  <a16:creationId xmlns:a16="http://schemas.microsoft.com/office/drawing/2014/main" id="{699EC007-F11F-B664-3A4C-8F520AE74A0C}"/>
                </a:ext>
              </a:extLst>
            </p:cNvPr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grpSp>
          <p:nvGrpSpPr>
            <p:cNvPr id="358" name="Google Shape;303;p12">
              <a:extLst>
                <a:ext uri="{FF2B5EF4-FFF2-40B4-BE49-F238E27FC236}">
                  <a16:creationId xmlns:a16="http://schemas.microsoft.com/office/drawing/2014/main" id="{BBF46965-0BD0-C066-99B4-811B10507015}"/>
                </a:ext>
              </a:extLst>
            </p:cNvPr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59" name="Google Shape;304;p12">
                <a:extLst>
                  <a:ext uri="{FF2B5EF4-FFF2-40B4-BE49-F238E27FC236}">
                    <a16:creationId xmlns:a16="http://schemas.microsoft.com/office/drawing/2014/main" id="{EFFD30C5-5C56-BAEB-64DF-2AC85A022214}"/>
                  </a:ext>
                </a:extLst>
              </p:cNvPr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05;p12">
                <a:extLst>
                  <a:ext uri="{FF2B5EF4-FFF2-40B4-BE49-F238E27FC236}">
                    <a16:creationId xmlns:a16="http://schemas.microsoft.com/office/drawing/2014/main" id="{168385F2-8BF5-D65E-3AA5-2CC848F66DB8}"/>
                  </a:ext>
                </a:extLst>
              </p:cNvPr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06;p12">
                <a:extLst>
                  <a:ext uri="{FF2B5EF4-FFF2-40B4-BE49-F238E27FC236}">
                    <a16:creationId xmlns:a16="http://schemas.microsoft.com/office/drawing/2014/main" id="{C419EA1F-5ED9-5635-6B7D-B3D6E24E7D53}"/>
                  </a:ext>
                </a:extLst>
              </p:cNvPr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07;p12">
                <a:extLst>
                  <a:ext uri="{FF2B5EF4-FFF2-40B4-BE49-F238E27FC236}">
                    <a16:creationId xmlns:a16="http://schemas.microsoft.com/office/drawing/2014/main" id="{923F3097-4741-4B45-3406-44D74AA7B830}"/>
                  </a:ext>
                </a:extLst>
              </p:cNvPr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08;p12">
                <a:extLst>
                  <a:ext uri="{FF2B5EF4-FFF2-40B4-BE49-F238E27FC236}">
                    <a16:creationId xmlns:a16="http://schemas.microsoft.com/office/drawing/2014/main" id="{E75B565F-6A06-DB97-6956-BE1BA1D87C5B}"/>
                  </a:ext>
                </a:extLst>
              </p:cNvPr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09;p12">
                <a:extLst>
                  <a:ext uri="{FF2B5EF4-FFF2-40B4-BE49-F238E27FC236}">
                    <a16:creationId xmlns:a16="http://schemas.microsoft.com/office/drawing/2014/main" id="{3196E827-5410-0292-A81C-7ACA7F9E6CCE}"/>
                  </a:ext>
                </a:extLst>
              </p:cNvPr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10;p12">
                <a:extLst>
                  <a:ext uri="{FF2B5EF4-FFF2-40B4-BE49-F238E27FC236}">
                    <a16:creationId xmlns:a16="http://schemas.microsoft.com/office/drawing/2014/main" id="{4679171D-8E49-09EA-8331-35DE32B114E3}"/>
                  </a:ext>
                </a:extLst>
              </p:cNvPr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11;p12">
                <a:extLst>
                  <a:ext uri="{FF2B5EF4-FFF2-40B4-BE49-F238E27FC236}">
                    <a16:creationId xmlns:a16="http://schemas.microsoft.com/office/drawing/2014/main" id="{1ADF1EF4-D826-4BAB-A3B2-7C47E5A74F7F}"/>
                  </a:ext>
                </a:extLst>
              </p:cNvPr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12;p12">
                <a:extLst>
                  <a:ext uri="{FF2B5EF4-FFF2-40B4-BE49-F238E27FC236}">
                    <a16:creationId xmlns:a16="http://schemas.microsoft.com/office/drawing/2014/main" id="{F18BE66B-E8AA-6EBF-6A21-793C9C259624}"/>
                  </a:ext>
                </a:extLst>
              </p:cNvPr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13;p12">
                <a:extLst>
                  <a:ext uri="{FF2B5EF4-FFF2-40B4-BE49-F238E27FC236}">
                    <a16:creationId xmlns:a16="http://schemas.microsoft.com/office/drawing/2014/main" id="{B5DC1110-50A0-A5DB-0B31-9238FC653D2A}"/>
                  </a:ext>
                </a:extLst>
              </p:cNvPr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14;p12">
                <a:extLst>
                  <a:ext uri="{FF2B5EF4-FFF2-40B4-BE49-F238E27FC236}">
                    <a16:creationId xmlns:a16="http://schemas.microsoft.com/office/drawing/2014/main" id="{DF1CFA6B-3D1C-9A29-72C0-8A69E28B97D3}"/>
                  </a:ext>
                </a:extLst>
              </p:cNvPr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15;p12">
                <a:extLst>
                  <a:ext uri="{FF2B5EF4-FFF2-40B4-BE49-F238E27FC236}">
                    <a16:creationId xmlns:a16="http://schemas.microsoft.com/office/drawing/2014/main" id="{2A6472D2-DF51-2F84-B380-A807DD7D3C08}"/>
                  </a:ext>
                </a:extLst>
              </p:cNvPr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16;p12">
                <a:extLst>
                  <a:ext uri="{FF2B5EF4-FFF2-40B4-BE49-F238E27FC236}">
                    <a16:creationId xmlns:a16="http://schemas.microsoft.com/office/drawing/2014/main" id="{346BE48A-44D7-A1F3-7E5C-5C6FB4DB5427}"/>
                  </a:ext>
                </a:extLst>
              </p:cNvPr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17;p12">
                <a:extLst>
                  <a:ext uri="{FF2B5EF4-FFF2-40B4-BE49-F238E27FC236}">
                    <a16:creationId xmlns:a16="http://schemas.microsoft.com/office/drawing/2014/main" id="{A247E1B2-5C5A-B3F1-84A4-A5D9353310EA}"/>
                  </a:ext>
                </a:extLst>
              </p:cNvPr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18;p12">
                <a:extLst>
                  <a:ext uri="{FF2B5EF4-FFF2-40B4-BE49-F238E27FC236}">
                    <a16:creationId xmlns:a16="http://schemas.microsoft.com/office/drawing/2014/main" id="{BDEC016F-9178-ED83-D8E0-5F0F33562358}"/>
                  </a:ext>
                </a:extLst>
              </p:cNvPr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19;p12">
                <a:extLst>
                  <a:ext uri="{FF2B5EF4-FFF2-40B4-BE49-F238E27FC236}">
                    <a16:creationId xmlns:a16="http://schemas.microsoft.com/office/drawing/2014/main" id="{8AE8649A-9BF3-2014-63E5-0A6788626474}"/>
                  </a:ext>
                </a:extLst>
              </p:cNvPr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20;p12">
                <a:extLst>
                  <a:ext uri="{FF2B5EF4-FFF2-40B4-BE49-F238E27FC236}">
                    <a16:creationId xmlns:a16="http://schemas.microsoft.com/office/drawing/2014/main" id="{94A7338B-9EB5-CF0A-3524-737E566FBD41}"/>
                  </a:ext>
                </a:extLst>
              </p:cNvPr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21;p12">
                <a:extLst>
                  <a:ext uri="{FF2B5EF4-FFF2-40B4-BE49-F238E27FC236}">
                    <a16:creationId xmlns:a16="http://schemas.microsoft.com/office/drawing/2014/main" id="{203CC4FE-DCCE-6112-6FF3-D3CE15E9BFBB}"/>
                  </a:ext>
                </a:extLst>
              </p:cNvPr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22;p12">
                <a:extLst>
                  <a:ext uri="{FF2B5EF4-FFF2-40B4-BE49-F238E27FC236}">
                    <a16:creationId xmlns:a16="http://schemas.microsoft.com/office/drawing/2014/main" id="{5DB7DFAB-5BDD-EEFC-6D21-C09931D3B057}"/>
                  </a:ext>
                </a:extLst>
              </p:cNvPr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23;p12">
                <a:extLst>
                  <a:ext uri="{FF2B5EF4-FFF2-40B4-BE49-F238E27FC236}">
                    <a16:creationId xmlns:a16="http://schemas.microsoft.com/office/drawing/2014/main" id="{8EC8C51F-1242-80C7-2E68-BC66F2D6D95E}"/>
                  </a:ext>
                </a:extLst>
              </p:cNvPr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24;p12">
                <a:extLst>
                  <a:ext uri="{FF2B5EF4-FFF2-40B4-BE49-F238E27FC236}">
                    <a16:creationId xmlns:a16="http://schemas.microsoft.com/office/drawing/2014/main" id="{65B5E9A3-7B1C-959B-BEBD-390BFD868181}"/>
                  </a:ext>
                </a:extLst>
              </p:cNvPr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25;p12">
                <a:extLst>
                  <a:ext uri="{FF2B5EF4-FFF2-40B4-BE49-F238E27FC236}">
                    <a16:creationId xmlns:a16="http://schemas.microsoft.com/office/drawing/2014/main" id="{92D1A485-CC91-259B-430E-44CF751338A4}"/>
                  </a:ext>
                </a:extLst>
              </p:cNvPr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26;p12">
                <a:extLst>
                  <a:ext uri="{FF2B5EF4-FFF2-40B4-BE49-F238E27FC236}">
                    <a16:creationId xmlns:a16="http://schemas.microsoft.com/office/drawing/2014/main" id="{092CEF83-2E6B-33B6-8B74-3DBA7EA41A4B}"/>
                  </a:ext>
                </a:extLst>
              </p:cNvPr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27;p12">
                <a:extLst>
                  <a:ext uri="{FF2B5EF4-FFF2-40B4-BE49-F238E27FC236}">
                    <a16:creationId xmlns:a16="http://schemas.microsoft.com/office/drawing/2014/main" id="{35AD9790-B3F4-40D4-8209-5A37D663DB3E}"/>
                  </a:ext>
                </a:extLst>
              </p:cNvPr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28;p12">
                <a:extLst>
                  <a:ext uri="{FF2B5EF4-FFF2-40B4-BE49-F238E27FC236}">
                    <a16:creationId xmlns:a16="http://schemas.microsoft.com/office/drawing/2014/main" id="{A6B48D06-C133-8E28-EFDA-D6DC66B77FA5}"/>
                  </a:ext>
                </a:extLst>
              </p:cNvPr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29;p12">
                <a:extLst>
                  <a:ext uri="{FF2B5EF4-FFF2-40B4-BE49-F238E27FC236}">
                    <a16:creationId xmlns:a16="http://schemas.microsoft.com/office/drawing/2014/main" id="{3B012DF4-ED9D-0E79-E3D2-DB256A5F28A5}"/>
                  </a:ext>
                </a:extLst>
              </p:cNvPr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grpSp>
            <p:nvGrpSpPr>
              <p:cNvPr id="385" name="Google Shape;330;p12">
                <a:extLst>
                  <a:ext uri="{FF2B5EF4-FFF2-40B4-BE49-F238E27FC236}">
                    <a16:creationId xmlns:a16="http://schemas.microsoft.com/office/drawing/2014/main" id="{146884B5-0E4E-C0C0-6DC3-8E405AB0D495}"/>
                  </a:ext>
                </a:extLst>
              </p:cNvPr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88" name="Google Shape;331;p12">
                  <a:extLst>
                    <a:ext uri="{FF2B5EF4-FFF2-40B4-BE49-F238E27FC236}">
                      <a16:creationId xmlns:a16="http://schemas.microsoft.com/office/drawing/2014/main" id="{95088D0E-8010-3574-D992-3E81C2993AA1}"/>
                    </a:ext>
                  </a:extLst>
                </p:cNvPr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332;p12">
                  <a:extLst>
                    <a:ext uri="{FF2B5EF4-FFF2-40B4-BE49-F238E27FC236}">
                      <a16:creationId xmlns:a16="http://schemas.microsoft.com/office/drawing/2014/main" id="{8E006D5D-076C-88C1-A065-86FC55F43213}"/>
                    </a:ext>
                  </a:extLst>
                </p:cNvPr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90" name="Google Shape;333;p12">
                  <a:extLst>
                    <a:ext uri="{FF2B5EF4-FFF2-40B4-BE49-F238E27FC236}">
                      <a16:creationId xmlns:a16="http://schemas.microsoft.com/office/drawing/2014/main" id="{90EB1570-D528-BCB9-701D-FEA27E53A15A}"/>
                    </a:ext>
                  </a:extLst>
                </p:cNvPr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334;p12">
                  <a:extLst>
                    <a:ext uri="{FF2B5EF4-FFF2-40B4-BE49-F238E27FC236}">
                      <a16:creationId xmlns:a16="http://schemas.microsoft.com/office/drawing/2014/main" id="{01DC6A89-D821-F764-46B8-6FD17E7126B3}"/>
                    </a:ext>
                  </a:extLst>
                </p:cNvPr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335;p12">
                  <a:extLst>
                    <a:ext uri="{FF2B5EF4-FFF2-40B4-BE49-F238E27FC236}">
                      <a16:creationId xmlns:a16="http://schemas.microsoft.com/office/drawing/2014/main" id="{6D5153C0-A574-1CF4-2B24-51356B71FC12}"/>
                    </a:ext>
                  </a:extLst>
                </p:cNvPr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86" name="Google Shape;336;p12">
                <a:extLst>
                  <a:ext uri="{FF2B5EF4-FFF2-40B4-BE49-F238E27FC236}">
                    <a16:creationId xmlns:a16="http://schemas.microsoft.com/office/drawing/2014/main" id="{E6FFC5A5-6001-82B5-8A61-07ED7272336C}"/>
                  </a:ext>
                </a:extLst>
              </p:cNvPr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37;p12">
                <a:extLst>
                  <a:ext uri="{FF2B5EF4-FFF2-40B4-BE49-F238E27FC236}">
                    <a16:creationId xmlns:a16="http://schemas.microsoft.com/office/drawing/2014/main" id="{C79096D2-8ECA-BBBD-073A-70035080371B}"/>
                  </a:ext>
                </a:extLst>
              </p:cNvPr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1" name="Group 338">
            <a:extLst>
              <a:ext uri="{FF2B5EF4-FFF2-40B4-BE49-F238E27FC236}">
                <a16:creationId xmlns:a16="http://schemas.microsoft.com/office/drawing/2014/main" id="{1AA99396-77FF-766F-24A0-7321CE74E096}"/>
              </a:ext>
            </a:extLst>
          </p:cNvPr>
          <p:cNvGrpSpPr/>
          <p:nvPr userDrawn="1"/>
        </p:nvGrpSpPr>
        <p:grpSpPr>
          <a:xfrm>
            <a:off x="-1089864" y="-1167061"/>
            <a:ext cx="4404687" cy="2897012"/>
            <a:chOff x="2010490" y="69385"/>
            <a:chExt cx="6067597" cy="3998426"/>
          </a:xfrm>
        </p:grpSpPr>
        <p:sp>
          <p:nvSpPr>
            <p:cNvPr id="562" name="Oval 50">
              <a:extLst>
                <a:ext uri="{FF2B5EF4-FFF2-40B4-BE49-F238E27FC236}">
                  <a16:creationId xmlns:a16="http://schemas.microsoft.com/office/drawing/2014/main" id="{0443ED1E-3D1F-A626-3F6D-E6A0F64AEF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227" y="1782227"/>
              <a:ext cx="590289" cy="666693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3" name="Heart 17">
              <a:extLst>
                <a:ext uri="{FF2B5EF4-FFF2-40B4-BE49-F238E27FC236}">
                  <a16:creationId xmlns:a16="http://schemas.microsoft.com/office/drawing/2014/main" id="{E6945E75-D147-F63A-C2EB-0902024573A8}"/>
                </a:ext>
              </a:extLst>
            </p:cNvPr>
            <p:cNvSpPr/>
            <p:nvPr/>
          </p:nvSpPr>
          <p:spPr>
            <a:xfrm>
              <a:off x="5877356" y="1187920"/>
              <a:ext cx="630815" cy="61849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4" name="Rounded Rectangle 25">
              <a:extLst>
                <a:ext uri="{FF2B5EF4-FFF2-40B4-BE49-F238E27FC236}">
                  <a16:creationId xmlns:a16="http://schemas.microsoft.com/office/drawing/2014/main" id="{C2EE2F33-FEE8-C908-897A-608633636FCF}"/>
                </a:ext>
              </a:extLst>
            </p:cNvPr>
            <p:cNvSpPr/>
            <p:nvPr/>
          </p:nvSpPr>
          <p:spPr>
            <a:xfrm>
              <a:off x="3663862" y="1179969"/>
              <a:ext cx="626244" cy="527796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5" name="Chord 32">
              <a:extLst>
                <a:ext uri="{FF2B5EF4-FFF2-40B4-BE49-F238E27FC236}">
                  <a16:creationId xmlns:a16="http://schemas.microsoft.com/office/drawing/2014/main" id="{5E08525D-1691-634D-709A-B87EF9E601D3}"/>
                </a:ext>
              </a:extLst>
            </p:cNvPr>
            <p:cNvSpPr/>
            <p:nvPr/>
          </p:nvSpPr>
          <p:spPr>
            <a:xfrm>
              <a:off x="4769069" y="3060549"/>
              <a:ext cx="626244" cy="620754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6" name="Rounded Rectangle 40">
              <a:extLst>
                <a:ext uri="{FF2B5EF4-FFF2-40B4-BE49-F238E27FC236}">
                  <a16:creationId xmlns:a16="http://schemas.microsoft.com/office/drawing/2014/main" id="{22B47011-66A5-D595-51E9-70C1AF2C42A9}"/>
                </a:ext>
              </a:extLst>
            </p:cNvPr>
            <p:cNvSpPr/>
            <p:nvPr/>
          </p:nvSpPr>
          <p:spPr>
            <a:xfrm rot="2942052">
              <a:off x="4794935" y="521557"/>
              <a:ext cx="582119" cy="619285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7" name="Rounded Rectangle 17">
              <a:extLst>
                <a:ext uri="{FF2B5EF4-FFF2-40B4-BE49-F238E27FC236}">
                  <a16:creationId xmlns:a16="http://schemas.microsoft.com/office/drawing/2014/main" id="{9D02AAE6-5171-B875-EFC9-188EF5DCEB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9946" y="2388764"/>
              <a:ext cx="419021" cy="666693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8" name="Oval 25">
              <a:extLst>
                <a:ext uri="{FF2B5EF4-FFF2-40B4-BE49-F238E27FC236}">
                  <a16:creationId xmlns:a16="http://schemas.microsoft.com/office/drawing/2014/main" id="{E062E1C9-FFD4-2255-068B-001D779EC0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5679" y="1760667"/>
              <a:ext cx="665788" cy="666693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9" name="Block Arc 20">
              <a:extLst>
                <a:ext uri="{FF2B5EF4-FFF2-40B4-BE49-F238E27FC236}">
                  <a16:creationId xmlns:a16="http://schemas.microsoft.com/office/drawing/2014/main" id="{E1327613-7876-4C65-8634-AEECEB0E8FD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611777" y="2385438"/>
              <a:ext cx="690373" cy="748576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70" name="Freeform: Shape 348">
              <a:extLst>
                <a:ext uri="{FF2B5EF4-FFF2-40B4-BE49-F238E27FC236}">
                  <a16:creationId xmlns:a16="http://schemas.microsoft.com/office/drawing/2014/main" id="{44BD4825-9011-5321-E097-82B77CC4F73E}"/>
                </a:ext>
              </a:extLst>
            </p:cNvPr>
            <p:cNvSpPr/>
            <p:nvPr/>
          </p:nvSpPr>
          <p:spPr>
            <a:xfrm>
              <a:off x="2010490" y="69385"/>
              <a:ext cx="6067597" cy="3998426"/>
            </a:xfrm>
            <a:custGeom>
              <a:avLst/>
              <a:gdLst>
                <a:gd name="connsiteX0" fmla="*/ 2751292 w 6067597"/>
                <a:gd name="connsiteY0" fmla="*/ 2648105 h 3998426"/>
                <a:gd name="connsiteX1" fmla="*/ 2745981 w 6067597"/>
                <a:gd name="connsiteY1" fmla="*/ 2673756 h 3998426"/>
                <a:gd name="connsiteX2" fmla="*/ 2667699 w 6067597"/>
                <a:gd name="connsiteY2" fmla="*/ 2726031 h 3998426"/>
                <a:gd name="connsiteX3" fmla="*/ 2648849 w 6067597"/>
                <a:gd name="connsiteY3" fmla="*/ 2722128 h 3998426"/>
                <a:gd name="connsiteX4" fmla="*/ 2365394 w 6067597"/>
                <a:gd name="connsiteY4" fmla="*/ 3213923 h 3998426"/>
                <a:gd name="connsiteX5" fmla="*/ 2379798 w 6067597"/>
                <a:gd name="connsiteY5" fmla="*/ 3235111 h 3998426"/>
                <a:gd name="connsiteX6" fmla="*/ 2386589 w 6067597"/>
                <a:gd name="connsiteY6" fmla="*/ 3267909 h 3998426"/>
                <a:gd name="connsiteX7" fmla="*/ 2379798 w 6067597"/>
                <a:gd name="connsiteY7" fmla="*/ 3300707 h 3998426"/>
                <a:gd name="connsiteX8" fmla="*/ 2363037 w 6067597"/>
                <a:gd name="connsiteY8" fmla="*/ 3325361 h 3998426"/>
                <a:gd name="connsiteX9" fmla="*/ 2654946 w 6067597"/>
                <a:gd name="connsiteY9" fmla="*/ 3832069 h 3998426"/>
                <a:gd name="connsiteX10" fmla="*/ 2673246 w 6067597"/>
                <a:gd name="connsiteY10" fmla="*/ 3828280 h 3998426"/>
                <a:gd name="connsiteX11" fmla="*/ 2733121 w 6067597"/>
                <a:gd name="connsiteY11" fmla="*/ 3853478 h 3998426"/>
                <a:gd name="connsiteX12" fmla="*/ 2748996 w 6067597"/>
                <a:gd name="connsiteY12" fmla="*/ 3876830 h 3998426"/>
                <a:gd name="connsiteX13" fmla="*/ 3362832 w 6067597"/>
                <a:gd name="connsiteY13" fmla="*/ 3876830 h 3998426"/>
                <a:gd name="connsiteX14" fmla="*/ 3378334 w 6067597"/>
                <a:gd name="connsiteY14" fmla="*/ 3853478 h 3998426"/>
                <a:gd name="connsiteX15" fmla="*/ 3405323 w 6067597"/>
                <a:gd name="connsiteY15" fmla="*/ 3835071 h 3998426"/>
                <a:gd name="connsiteX16" fmla="*/ 3411361 w 6067597"/>
                <a:gd name="connsiteY16" fmla="*/ 3833850 h 3998426"/>
                <a:gd name="connsiteX17" fmla="*/ 3701314 w 6067597"/>
                <a:gd name="connsiteY17" fmla="*/ 3331887 h 3998426"/>
                <a:gd name="connsiteX18" fmla="*/ 3695277 w 6067597"/>
                <a:gd name="connsiteY18" fmla="*/ 3327783 h 3998426"/>
                <a:gd name="connsiteX19" fmla="*/ 3670079 w 6067597"/>
                <a:gd name="connsiteY19" fmla="*/ 3267909 h 3998426"/>
                <a:gd name="connsiteX20" fmla="*/ 3695971 w 6067597"/>
                <a:gd name="connsiteY20" fmla="*/ 3208034 h 3998426"/>
                <a:gd name="connsiteX21" fmla="*/ 3699014 w 6067597"/>
                <a:gd name="connsiteY21" fmla="*/ 3205932 h 3998426"/>
                <a:gd name="connsiteX22" fmla="*/ 3421549 w 6067597"/>
                <a:gd name="connsiteY22" fmla="*/ 2725730 h 3998426"/>
                <a:gd name="connsiteX23" fmla="*/ 3411162 w 6067597"/>
                <a:gd name="connsiteY23" fmla="*/ 2727881 h 3998426"/>
                <a:gd name="connsiteX24" fmla="*/ 3332879 w 6067597"/>
                <a:gd name="connsiteY24" fmla="*/ 2675606 h 3998426"/>
                <a:gd name="connsiteX25" fmla="*/ 3327185 w 6067597"/>
                <a:gd name="connsiteY25" fmla="*/ 2648105 h 3998426"/>
                <a:gd name="connsiteX26" fmla="*/ 3861774 w 6067597"/>
                <a:gd name="connsiteY26" fmla="*/ 2038357 h 3998426"/>
                <a:gd name="connsiteX27" fmla="*/ 3861174 w 6067597"/>
                <a:gd name="connsiteY27" fmla="*/ 2041257 h 3998426"/>
                <a:gd name="connsiteX28" fmla="*/ 3782892 w 6067597"/>
                <a:gd name="connsiteY28" fmla="*/ 2093532 h 3998426"/>
                <a:gd name="connsiteX29" fmla="*/ 3759616 w 6067597"/>
                <a:gd name="connsiteY29" fmla="*/ 2088713 h 3998426"/>
                <a:gd name="connsiteX30" fmla="*/ 3473610 w 6067597"/>
                <a:gd name="connsiteY30" fmla="*/ 2586718 h 3998426"/>
                <a:gd name="connsiteX31" fmla="*/ 3489444 w 6067597"/>
                <a:gd name="connsiteY31" fmla="*/ 2610010 h 3998426"/>
                <a:gd name="connsiteX32" fmla="*/ 3496235 w 6067597"/>
                <a:gd name="connsiteY32" fmla="*/ 2642808 h 3998426"/>
                <a:gd name="connsiteX33" fmla="*/ 3489444 w 6067597"/>
                <a:gd name="connsiteY33" fmla="*/ 2675606 h 3998426"/>
                <a:gd name="connsiteX34" fmla="*/ 3472559 w 6067597"/>
                <a:gd name="connsiteY34" fmla="*/ 2700443 h 3998426"/>
                <a:gd name="connsiteX35" fmla="*/ 3750370 w 6067597"/>
                <a:gd name="connsiteY35" fmla="*/ 3183834 h 3998426"/>
                <a:gd name="connsiteX36" fmla="*/ 3755152 w 6067597"/>
                <a:gd name="connsiteY36" fmla="*/ 3182836 h 3998426"/>
                <a:gd name="connsiteX37" fmla="*/ 3833434 w 6067597"/>
                <a:gd name="connsiteY37" fmla="*/ 3235111 h 3998426"/>
                <a:gd name="connsiteX38" fmla="*/ 3840054 w 6067597"/>
                <a:gd name="connsiteY38" fmla="*/ 3267082 h 3998426"/>
                <a:gd name="connsiteX39" fmla="*/ 4494338 w 6067597"/>
                <a:gd name="connsiteY39" fmla="*/ 3267082 h 3998426"/>
                <a:gd name="connsiteX40" fmla="*/ 4816006 w 6067597"/>
                <a:gd name="connsiteY40" fmla="*/ 2710216 h 3998426"/>
                <a:gd name="connsiteX41" fmla="*/ 4804923 w 6067597"/>
                <a:gd name="connsiteY41" fmla="*/ 2702682 h 3998426"/>
                <a:gd name="connsiteX42" fmla="*/ 4779725 w 6067597"/>
                <a:gd name="connsiteY42" fmla="*/ 2642808 h 3998426"/>
                <a:gd name="connsiteX43" fmla="*/ 4804923 w 6067597"/>
                <a:gd name="connsiteY43" fmla="*/ 2582933 h 3998426"/>
                <a:gd name="connsiteX44" fmla="*/ 4807166 w 6067597"/>
                <a:gd name="connsiteY44" fmla="*/ 2581408 h 3998426"/>
                <a:gd name="connsiteX45" fmla="*/ 4520363 w 6067597"/>
                <a:gd name="connsiteY45" fmla="*/ 2082014 h 3998426"/>
                <a:gd name="connsiteX46" fmla="*/ 4500463 w 6067597"/>
                <a:gd name="connsiteY46" fmla="*/ 2086134 h 3998426"/>
                <a:gd name="connsiteX47" fmla="*/ 4453227 w 6067597"/>
                <a:gd name="connsiteY47" fmla="*/ 2071407 h 3998426"/>
                <a:gd name="connsiteX48" fmla="*/ 4425900 w 6067597"/>
                <a:gd name="connsiteY48" fmla="*/ 2038357 h 3998426"/>
                <a:gd name="connsiteX49" fmla="*/ 1622108 w 6067597"/>
                <a:gd name="connsiteY49" fmla="*/ 2038357 h 3998426"/>
                <a:gd name="connsiteX50" fmla="*/ 1610530 w 6067597"/>
                <a:gd name="connsiteY50" fmla="*/ 2055388 h 3998426"/>
                <a:gd name="connsiteX51" fmla="*/ 1550655 w 6067597"/>
                <a:gd name="connsiteY51" fmla="*/ 2080587 h 3998426"/>
                <a:gd name="connsiteX52" fmla="*/ 1548886 w 6067597"/>
                <a:gd name="connsiteY52" fmla="*/ 2080220 h 3998426"/>
                <a:gd name="connsiteX53" fmla="*/ 1264284 w 6067597"/>
                <a:gd name="connsiteY53" fmla="*/ 2575779 h 3998426"/>
                <a:gd name="connsiteX54" fmla="*/ 1272087 w 6067597"/>
                <a:gd name="connsiteY54" fmla="*/ 2581083 h 3998426"/>
                <a:gd name="connsiteX55" fmla="*/ 1297285 w 6067597"/>
                <a:gd name="connsiteY55" fmla="*/ 2640958 h 3998426"/>
                <a:gd name="connsiteX56" fmla="*/ 1272087 w 6067597"/>
                <a:gd name="connsiteY56" fmla="*/ 2700832 h 3998426"/>
                <a:gd name="connsiteX57" fmla="*/ 1253858 w 6067597"/>
                <a:gd name="connsiteY57" fmla="*/ 2713225 h 3998426"/>
                <a:gd name="connsiteX58" fmla="*/ 1537858 w 6067597"/>
                <a:gd name="connsiteY58" fmla="*/ 3206206 h 3998426"/>
                <a:gd name="connsiteX59" fmla="*/ 1549297 w 6067597"/>
                <a:gd name="connsiteY59" fmla="*/ 3198613 h 3998426"/>
                <a:gd name="connsiteX60" fmla="*/ 1582094 w 6067597"/>
                <a:gd name="connsiteY60" fmla="*/ 3192082 h 3998426"/>
                <a:gd name="connsiteX61" fmla="*/ 1660376 w 6067597"/>
                <a:gd name="connsiteY61" fmla="*/ 3244357 h 3998426"/>
                <a:gd name="connsiteX62" fmla="*/ 1665081 w 6067597"/>
                <a:gd name="connsiteY62" fmla="*/ 3267082 h 3998426"/>
                <a:gd name="connsiteX63" fmla="*/ 2216614 w 6067597"/>
                <a:gd name="connsiteY63" fmla="*/ 3267082 h 3998426"/>
                <a:gd name="connsiteX64" fmla="*/ 2223233 w 6067597"/>
                <a:gd name="connsiteY64" fmla="*/ 3235111 h 3998426"/>
                <a:gd name="connsiteX65" fmla="*/ 2301516 w 6067597"/>
                <a:gd name="connsiteY65" fmla="*/ 3182836 h 3998426"/>
                <a:gd name="connsiteX66" fmla="*/ 2316723 w 6067597"/>
                <a:gd name="connsiteY66" fmla="*/ 3185985 h 3998426"/>
                <a:gd name="connsiteX67" fmla="*/ 2601556 w 6067597"/>
                <a:gd name="connsiteY67" fmla="*/ 2691613 h 3998426"/>
                <a:gd name="connsiteX68" fmla="*/ 2589416 w 6067597"/>
                <a:gd name="connsiteY68" fmla="*/ 2673756 h 3998426"/>
                <a:gd name="connsiteX69" fmla="*/ 2582626 w 6067597"/>
                <a:gd name="connsiteY69" fmla="*/ 2640958 h 3998426"/>
                <a:gd name="connsiteX70" fmla="*/ 2589157 w 6067597"/>
                <a:gd name="connsiteY70" fmla="*/ 2608160 h 3998426"/>
                <a:gd name="connsiteX71" fmla="*/ 2598681 w 6067597"/>
                <a:gd name="connsiteY71" fmla="*/ 2593811 h 3998426"/>
                <a:gd name="connsiteX72" fmla="*/ 2309617 w 6067597"/>
                <a:gd name="connsiteY72" fmla="*/ 2090479 h 3998426"/>
                <a:gd name="connsiteX73" fmla="*/ 2304235 w 6067597"/>
                <a:gd name="connsiteY73" fmla="*/ 2089643 h 3998426"/>
                <a:gd name="connsiteX74" fmla="*/ 2250973 w 6067597"/>
                <a:gd name="connsiteY74" fmla="*/ 2041257 h 3998426"/>
                <a:gd name="connsiteX75" fmla="*/ 2250373 w 6067597"/>
                <a:gd name="connsiteY75" fmla="*/ 2038357 h 3998426"/>
                <a:gd name="connsiteX76" fmla="*/ 2713096 w 6067597"/>
                <a:gd name="connsiteY76" fmla="*/ 1403586 h 3998426"/>
                <a:gd name="connsiteX77" fmla="*/ 2687550 w 6067597"/>
                <a:gd name="connsiteY77" fmla="*/ 1420953 h 3998426"/>
                <a:gd name="connsiteX78" fmla="*/ 2654752 w 6067597"/>
                <a:gd name="connsiteY78" fmla="*/ 1427744 h 3998426"/>
                <a:gd name="connsiteX79" fmla="*/ 2654437 w 6067597"/>
                <a:gd name="connsiteY79" fmla="*/ 1427679 h 3998426"/>
                <a:gd name="connsiteX80" fmla="*/ 2364036 w 6067597"/>
                <a:gd name="connsiteY80" fmla="*/ 1931525 h 3998426"/>
                <a:gd name="connsiteX81" fmla="*/ 2389130 w 6067597"/>
                <a:gd name="connsiteY81" fmla="*/ 1948584 h 3998426"/>
                <a:gd name="connsiteX82" fmla="*/ 2414329 w 6067597"/>
                <a:gd name="connsiteY82" fmla="*/ 2008459 h 3998426"/>
                <a:gd name="connsiteX83" fmla="*/ 2389130 w 6067597"/>
                <a:gd name="connsiteY83" fmla="*/ 2068333 h 3998426"/>
                <a:gd name="connsiteX84" fmla="*/ 2362362 w 6067597"/>
                <a:gd name="connsiteY84" fmla="*/ 2086531 h 3998426"/>
                <a:gd name="connsiteX85" fmla="*/ 2635812 w 6067597"/>
                <a:gd name="connsiteY85" fmla="*/ 2562334 h 3998426"/>
                <a:gd name="connsiteX86" fmla="*/ 2667699 w 6067597"/>
                <a:gd name="connsiteY86" fmla="*/ 2555885 h 3998426"/>
                <a:gd name="connsiteX87" fmla="*/ 2727573 w 6067597"/>
                <a:gd name="connsiteY87" fmla="*/ 2581083 h 3998426"/>
                <a:gd name="connsiteX88" fmla="*/ 2740760 w 6067597"/>
                <a:gd name="connsiteY88" fmla="*/ 2600480 h 3998426"/>
                <a:gd name="connsiteX89" fmla="*/ 3338945 w 6067597"/>
                <a:gd name="connsiteY89" fmla="*/ 2600480 h 3998426"/>
                <a:gd name="connsiteX90" fmla="*/ 3350594 w 6067597"/>
                <a:gd name="connsiteY90" fmla="*/ 2582933 h 3998426"/>
                <a:gd name="connsiteX91" fmla="*/ 3411162 w 6067597"/>
                <a:gd name="connsiteY91" fmla="*/ 2557735 h 3998426"/>
                <a:gd name="connsiteX92" fmla="*/ 3432626 w 6067597"/>
                <a:gd name="connsiteY92" fmla="*/ 2562179 h 3998426"/>
                <a:gd name="connsiteX93" fmla="*/ 3719845 w 6067597"/>
                <a:gd name="connsiteY93" fmla="*/ 2063667 h 3998426"/>
                <a:gd name="connsiteX94" fmla="*/ 3704610 w 6067597"/>
                <a:gd name="connsiteY94" fmla="*/ 2041257 h 3998426"/>
                <a:gd name="connsiteX95" fmla="*/ 3697819 w 6067597"/>
                <a:gd name="connsiteY95" fmla="*/ 2008459 h 3998426"/>
                <a:gd name="connsiteX96" fmla="*/ 3704610 w 6067597"/>
                <a:gd name="connsiteY96" fmla="*/ 1975661 h 3998426"/>
                <a:gd name="connsiteX97" fmla="*/ 3718602 w 6067597"/>
                <a:gd name="connsiteY97" fmla="*/ 1955078 h 3998426"/>
                <a:gd name="connsiteX98" fmla="*/ 3428683 w 6067597"/>
                <a:gd name="connsiteY98" fmla="*/ 1453324 h 3998426"/>
                <a:gd name="connsiteX99" fmla="*/ 3409311 w 6067597"/>
                <a:gd name="connsiteY99" fmla="*/ 1457335 h 3998426"/>
                <a:gd name="connsiteX100" fmla="*/ 3331029 w 6067597"/>
                <a:gd name="connsiteY100" fmla="*/ 1405060 h 3998426"/>
                <a:gd name="connsiteX101" fmla="*/ 3330724 w 6067597"/>
                <a:gd name="connsiteY101" fmla="*/ 1403586 h 3998426"/>
                <a:gd name="connsiteX102" fmla="*/ 4945558 w 6067597"/>
                <a:gd name="connsiteY102" fmla="*/ 1393089 h 3998426"/>
                <a:gd name="connsiteX103" fmla="*/ 4943080 w 6067597"/>
                <a:gd name="connsiteY103" fmla="*/ 1405060 h 3998426"/>
                <a:gd name="connsiteX104" fmla="*/ 4864798 w 6067597"/>
                <a:gd name="connsiteY104" fmla="*/ 1457335 h 3998426"/>
                <a:gd name="connsiteX105" fmla="*/ 4854215 w 6067597"/>
                <a:gd name="connsiteY105" fmla="*/ 1455144 h 3998426"/>
                <a:gd name="connsiteX106" fmla="*/ 4567772 w 6067597"/>
                <a:gd name="connsiteY106" fmla="*/ 1952122 h 3998426"/>
                <a:gd name="connsiteX107" fmla="*/ 4578745 w 6067597"/>
                <a:gd name="connsiteY107" fmla="*/ 1968263 h 3998426"/>
                <a:gd name="connsiteX108" fmla="*/ 4585536 w 6067597"/>
                <a:gd name="connsiteY108" fmla="*/ 2001061 h 3998426"/>
                <a:gd name="connsiteX109" fmla="*/ 4578745 w 6067597"/>
                <a:gd name="connsiteY109" fmla="*/ 2033859 h 3998426"/>
                <a:gd name="connsiteX110" fmla="*/ 4562461 w 6067597"/>
                <a:gd name="connsiteY110" fmla="*/ 2057813 h 3998426"/>
                <a:gd name="connsiteX111" fmla="*/ 4851988 w 6067597"/>
                <a:gd name="connsiteY111" fmla="*/ 2560387 h 3998426"/>
                <a:gd name="connsiteX112" fmla="*/ 4864798 w 6067597"/>
                <a:gd name="connsiteY112" fmla="*/ 2557735 h 3998426"/>
                <a:gd name="connsiteX113" fmla="*/ 4943080 w 6067597"/>
                <a:gd name="connsiteY113" fmla="*/ 2610010 h 3998426"/>
                <a:gd name="connsiteX114" fmla="*/ 4945524 w 6067597"/>
                <a:gd name="connsiteY114" fmla="*/ 2621814 h 3998426"/>
                <a:gd name="connsiteX115" fmla="*/ 5510489 w 6067597"/>
                <a:gd name="connsiteY115" fmla="*/ 2621814 h 3998426"/>
                <a:gd name="connsiteX116" fmla="*/ 5510241 w 6067597"/>
                <a:gd name="connsiteY116" fmla="*/ 2620615 h 3998426"/>
                <a:gd name="connsiteX117" fmla="*/ 5595314 w 6067597"/>
                <a:gd name="connsiteY117" fmla="*/ 2535542 h 3998426"/>
                <a:gd name="connsiteX118" fmla="*/ 5628112 w 6067597"/>
                <a:gd name="connsiteY118" fmla="*/ 2542333 h 3998426"/>
                <a:gd name="connsiteX119" fmla="*/ 5635993 w 6067597"/>
                <a:gd name="connsiteY119" fmla="*/ 2547691 h 3998426"/>
                <a:gd name="connsiteX120" fmla="*/ 5922730 w 6067597"/>
                <a:gd name="connsiteY120" fmla="*/ 2051297 h 3998426"/>
                <a:gd name="connsiteX121" fmla="*/ 5922650 w 6067597"/>
                <a:gd name="connsiteY121" fmla="*/ 2051242 h 3998426"/>
                <a:gd name="connsiteX122" fmla="*/ 5897451 w 6067597"/>
                <a:gd name="connsiteY122" fmla="*/ 1991369 h 3998426"/>
                <a:gd name="connsiteX123" fmla="*/ 5904242 w 6067597"/>
                <a:gd name="connsiteY123" fmla="*/ 1957790 h 3998426"/>
                <a:gd name="connsiteX124" fmla="*/ 5911949 w 6067597"/>
                <a:gd name="connsiteY124" fmla="*/ 1946490 h 3998426"/>
                <a:gd name="connsiteX125" fmla="*/ 5618559 w 6067597"/>
                <a:gd name="connsiteY125" fmla="*/ 1435627 h 3998426"/>
                <a:gd name="connsiteX126" fmla="*/ 5611959 w 6067597"/>
                <a:gd name="connsiteY126" fmla="*/ 1436993 h 3998426"/>
                <a:gd name="connsiteX127" fmla="*/ 5552084 w 6067597"/>
                <a:gd name="connsiteY127" fmla="*/ 1411794 h 3998426"/>
                <a:gd name="connsiteX128" fmla="*/ 5539368 w 6067597"/>
                <a:gd name="connsiteY128" fmla="*/ 1393089 h 3998426"/>
                <a:gd name="connsiteX129" fmla="*/ 553209 w 6067597"/>
                <a:gd name="connsiteY129" fmla="*/ 1393089 h 3998426"/>
                <a:gd name="connsiteX130" fmla="*/ 550730 w 6067597"/>
                <a:gd name="connsiteY130" fmla="*/ 1405060 h 3998426"/>
                <a:gd name="connsiteX131" fmla="*/ 472448 w 6067597"/>
                <a:gd name="connsiteY131" fmla="*/ 1457335 h 3998426"/>
                <a:gd name="connsiteX132" fmla="*/ 440939 w 6067597"/>
                <a:gd name="connsiteY132" fmla="*/ 1450811 h 3998426"/>
                <a:gd name="connsiteX133" fmla="*/ 145534 w 6067597"/>
                <a:gd name="connsiteY133" fmla="*/ 1965181 h 3998426"/>
                <a:gd name="connsiteX134" fmla="*/ 163355 w 6067597"/>
                <a:gd name="connsiteY134" fmla="*/ 1991395 h 3998426"/>
                <a:gd name="connsiteX135" fmla="*/ 170146 w 6067597"/>
                <a:gd name="connsiteY135" fmla="*/ 2024194 h 3998426"/>
                <a:gd name="connsiteX136" fmla="*/ 163355 w 6067597"/>
                <a:gd name="connsiteY136" fmla="*/ 2056992 h 3998426"/>
                <a:gd name="connsiteX137" fmla="*/ 155423 w 6067597"/>
                <a:gd name="connsiteY137" fmla="*/ 2068659 h 3998426"/>
                <a:gd name="connsiteX138" fmla="*/ 435185 w 6067597"/>
                <a:gd name="connsiteY138" fmla="*/ 2554283 h 3998426"/>
                <a:gd name="connsiteX139" fmla="*/ 439651 w 6067597"/>
                <a:gd name="connsiteY139" fmla="*/ 2551319 h 3998426"/>
                <a:gd name="connsiteX140" fmla="*/ 472448 w 6067597"/>
                <a:gd name="connsiteY140" fmla="*/ 2544788 h 3998426"/>
                <a:gd name="connsiteX141" fmla="*/ 550730 w 6067597"/>
                <a:gd name="connsiteY141" fmla="*/ 2597063 h 3998426"/>
                <a:gd name="connsiteX142" fmla="*/ 555855 w 6067597"/>
                <a:gd name="connsiteY142" fmla="*/ 2621814 h 3998426"/>
                <a:gd name="connsiteX143" fmla="*/ 1131103 w 6067597"/>
                <a:gd name="connsiteY143" fmla="*/ 2621814 h 3998426"/>
                <a:gd name="connsiteX144" fmla="*/ 1133930 w 6067597"/>
                <a:gd name="connsiteY144" fmla="*/ 2608160 h 3998426"/>
                <a:gd name="connsiteX145" fmla="*/ 1212212 w 6067597"/>
                <a:gd name="connsiteY145" fmla="*/ 2555885 h 3998426"/>
                <a:gd name="connsiteX146" fmla="*/ 1217359 w 6067597"/>
                <a:gd name="connsiteY146" fmla="*/ 2556951 h 3998426"/>
                <a:gd name="connsiteX147" fmla="*/ 1502485 w 6067597"/>
                <a:gd name="connsiteY147" fmla="*/ 2063345 h 3998426"/>
                <a:gd name="connsiteX148" fmla="*/ 1490781 w 6067597"/>
                <a:gd name="connsiteY148" fmla="*/ 2055388 h 3998426"/>
                <a:gd name="connsiteX149" fmla="*/ 1465582 w 6067597"/>
                <a:gd name="connsiteY149" fmla="*/ 1995515 h 3998426"/>
                <a:gd name="connsiteX150" fmla="*/ 1490781 w 6067597"/>
                <a:gd name="connsiteY150" fmla="*/ 1934947 h 3998426"/>
                <a:gd name="connsiteX151" fmla="*/ 1491201 w 6067597"/>
                <a:gd name="connsiteY151" fmla="*/ 1934668 h 3998426"/>
                <a:gd name="connsiteX152" fmla="*/ 1197912 w 6067597"/>
                <a:gd name="connsiteY152" fmla="*/ 1427081 h 3998426"/>
                <a:gd name="connsiteX153" fmla="*/ 1168318 w 6067597"/>
                <a:gd name="connsiteY153" fmla="*/ 1420954 h 3998426"/>
                <a:gd name="connsiteX154" fmla="*/ 1134618 w 6067597"/>
                <a:gd name="connsiteY154" fmla="*/ 1393089 h 3998426"/>
                <a:gd name="connsiteX155" fmla="*/ 3863568 w 6067597"/>
                <a:gd name="connsiteY155" fmla="*/ 753603 h 3998426"/>
                <a:gd name="connsiteX156" fmla="*/ 3861174 w 6067597"/>
                <a:gd name="connsiteY156" fmla="*/ 765163 h 3998426"/>
                <a:gd name="connsiteX157" fmla="*/ 3782892 w 6067597"/>
                <a:gd name="connsiteY157" fmla="*/ 817439 h 3998426"/>
                <a:gd name="connsiteX158" fmla="*/ 3756139 w 6067597"/>
                <a:gd name="connsiteY158" fmla="*/ 811899 h 3998426"/>
                <a:gd name="connsiteX159" fmla="*/ 3468099 w 6067597"/>
                <a:gd name="connsiteY159" fmla="*/ 1311649 h 3998426"/>
                <a:gd name="connsiteX160" fmla="*/ 3469186 w 6067597"/>
                <a:gd name="connsiteY160" fmla="*/ 1312387 h 3998426"/>
                <a:gd name="connsiteX161" fmla="*/ 3494384 w 6067597"/>
                <a:gd name="connsiteY161" fmla="*/ 1372262 h 3998426"/>
                <a:gd name="connsiteX162" fmla="*/ 3487593 w 6067597"/>
                <a:gd name="connsiteY162" fmla="*/ 1405060 h 3998426"/>
                <a:gd name="connsiteX163" fmla="*/ 3470480 w 6067597"/>
                <a:gd name="connsiteY163" fmla="*/ 1430233 h 3998426"/>
                <a:gd name="connsiteX164" fmla="*/ 3757597 w 6067597"/>
                <a:gd name="connsiteY164" fmla="*/ 1928624 h 3998426"/>
                <a:gd name="connsiteX165" fmla="*/ 3782892 w 6067597"/>
                <a:gd name="connsiteY165" fmla="*/ 1923387 h 3998426"/>
                <a:gd name="connsiteX166" fmla="*/ 3861174 w 6067597"/>
                <a:gd name="connsiteY166" fmla="*/ 1975661 h 3998426"/>
                <a:gd name="connsiteX167" fmla="*/ 3862555 w 6067597"/>
                <a:gd name="connsiteY167" fmla="*/ 1982329 h 3998426"/>
                <a:gd name="connsiteX168" fmla="*/ 4419178 w 6067597"/>
                <a:gd name="connsiteY168" fmla="*/ 1982329 h 3998426"/>
                <a:gd name="connsiteX169" fmla="*/ 4422181 w 6067597"/>
                <a:gd name="connsiteY169" fmla="*/ 1967483 h 3998426"/>
                <a:gd name="connsiteX170" fmla="*/ 4500463 w 6067597"/>
                <a:gd name="connsiteY170" fmla="*/ 1915989 h 3998426"/>
                <a:gd name="connsiteX171" fmla="*/ 4528636 w 6067597"/>
                <a:gd name="connsiteY171" fmla="*/ 1921822 h 3998426"/>
                <a:gd name="connsiteX172" fmla="*/ 4809123 w 6067597"/>
                <a:gd name="connsiteY172" fmla="*/ 1434992 h 3998426"/>
                <a:gd name="connsiteX173" fmla="*/ 4804923 w 6067597"/>
                <a:gd name="connsiteY173" fmla="*/ 1432137 h 3998426"/>
                <a:gd name="connsiteX174" fmla="*/ 4779725 w 6067597"/>
                <a:gd name="connsiteY174" fmla="*/ 1372262 h 3998426"/>
                <a:gd name="connsiteX175" fmla="*/ 4804923 w 6067597"/>
                <a:gd name="connsiteY175" fmla="*/ 1311694 h 3998426"/>
                <a:gd name="connsiteX176" fmla="*/ 4812801 w 6067597"/>
                <a:gd name="connsiteY176" fmla="*/ 1306465 h 3998426"/>
                <a:gd name="connsiteX177" fmla="*/ 4533745 w 6067597"/>
                <a:gd name="connsiteY177" fmla="*/ 820561 h 3998426"/>
                <a:gd name="connsiteX178" fmla="*/ 4504162 w 6067597"/>
                <a:gd name="connsiteY178" fmla="*/ 826687 h 3998426"/>
                <a:gd name="connsiteX179" fmla="*/ 4425880 w 6067597"/>
                <a:gd name="connsiteY179" fmla="*/ 774412 h 3998426"/>
                <a:gd name="connsiteX180" fmla="*/ 4421571 w 6067597"/>
                <a:gd name="connsiteY180" fmla="*/ 753603 h 3998426"/>
                <a:gd name="connsiteX181" fmla="*/ 1647674 w 6067597"/>
                <a:gd name="connsiteY181" fmla="*/ 753603 h 3998426"/>
                <a:gd name="connsiteX182" fmla="*/ 1632723 w 6067597"/>
                <a:gd name="connsiteY182" fmla="*/ 775596 h 3998426"/>
                <a:gd name="connsiteX183" fmla="*/ 1572848 w 6067597"/>
                <a:gd name="connsiteY183" fmla="*/ 800795 h 3998426"/>
                <a:gd name="connsiteX184" fmla="*/ 1548698 w 6067597"/>
                <a:gd name="connsiteY184" fmla="*/ 795794 h 3998426"/>
                <a:gd name="connsiteX185" fmla="*/ 1265337 w 6067597"/>
                <a:gd name="connsiteY185" fmla="*/ 1289191 h 3998426"/>
                <a:gd name="connsiteX186" fmla="*/ 1279398 w 6067597"/>
                <a:gd name="connsiteY186" fmla="*/ 1309873 h 3998426"/>
                <a:gd name="connsiteX187" fmla="*/ 1286189 w 6067597"/>
                <a:gd name="connsiteY187" fmla="*/ 1342672 h 3998426"/>
                <a:gd name="connsiteX188" fmla="*/ 1260990 w 6067597"/>
                <a:gd name="connsiteY188" fmla="*/ 1402546 h 3998426"/>
                <a:gd name="connsiteX189" fmla="*/ 1246811 w 6067597"/>
                <a:gd name="connsiteY189" fmla="*/ 1412185 h 3998426"/>
                <a:gd name="connsiteX190" fmla="*/ 1534962 w 6067597"/>
                <a:gd name="connsiteY190" fmla="*/ 1913567 h 3998426"/>
                <a:gd name="connsiteX191" fmla="*/ 1550655 w 6067597"/>
                <a:gd name="connsiteY191" fmla="*/ 1910442 h 3998426"/>
                <a:gd name="connsiteX192" fmla="*/ 1628937 w 6067597"/>
                <a:gd name="connsiteY192" fmla="*/ 1962716 h 3998426"/>
                <a:gd name="connsiteX193" fmla="*/ 1632998 w 6067597"/>
                <a:gd name="connsiteY193" fmla="*/ 1982328 h 3998426"/>
                <a:gd name="connsiteX194" fmla="*/ 2249386 w 6067597"/>
                <a:gd name="connsiteY194" fmla="*/ 1982328 h 3998426"/>
                <a:gd name="connsiteX195" fmla="*/ 2250714 w 6067597"/>
                <a:gd name="connsiteY195" fmla="*/ 1975661 h 3998426"/>
                <a:gd name="connsiteX196" fmla="*/ 2295678 w 6067597"/>
                <a:gd name="connsiteY196" fmla="*/ 1930178 h 3998426"/>
                <a:gd name="connsiteX197" fmla="*/ 2310597 w 6067597"/>
                <a:gd name="connsiteY197" fmla="*/ 1927161 h 3998426"/>
                <a:gd name="connsiteX198" fmla="*/ 2608346 w 6067597"/>
                <a:gd name="connsiteY198" fmla="*/ 1411702 h 3998426"/>
                <a:gd name="connsiteX199" fmla="*/ 2594877 w 6067597"/>
                <a:gd name="connsiteY199" fmla="*/ 1402546 h 3998426"/>
                <a:gd name="connsiteX200" fmla="*/ 2569679 w 6067597"/>
                <a:gd name="connsiteY200" fmla="*/ 1342672 h 3998426"/>
                <a:gd name="connsiteX201" fmla="*/ 2576470 w 6067597"/>
                <a:gd name="connsiteY201" fmla="*/ 1309873 h 3998426"/>
                <a:gd name="connsiteX202" fmla="*/ 2588764 w 6067597"/>
                <a:gd name="connsiteY202" fmla="*/ 1291789 h 3998426"/>
                <a:gd name="connsiteX203" fmla="*/ 2474142 w 6067597"/>
                <a:gd name="connsiteY203" fmla="*/ 1092204 h 3998426"/>
                <a:gd name="connsiteX204" fmla="*/ 2313494 w 6067597"/>
                <a:gd name="connsiteY204" fmla="*/ 814175 h 3998426"/>
                <a:gd name="connsiteX205" fmla="*/ 2296457 w 6067597"/>
                <a:gd name="connsiteY205" fmla="*/ 810648 h 3998426"/>
                <a:gd name="connsiteX206" fmla="*/ 2258909 w 6067597"/>
                <a:gd name="connsiteY206" fmla="*/ 779601 h 3998426"/>
                <a:gd name="connsiteX207" fmla="*/ 2250804 w 6067597"/>
                <a:gd name="connsiteY207" fmla="*/ 753603 h 3998426"/>
                <a:gd name="connsiteX208" fmla="*/ 2726667 w 6067597"/>
                <a:gd name="connsiteY208" fmla="*/ 127236 h 3998426"/>
                <a:gd name="connsiteX209" fmla="*/ 2714627 w 6067597"/>
                <a:gd name="connsiteY209" fmla="*/ 144947 h 3998426"/>
                <a:gd name="connsiteX210" fmla="*/ 2687550 w 6067597"/>
                <a:gd name="connsiteY210" fmla="*/ 163354 h 3998426"/>
                <a:gd name="connsiteX211" fmla="*/ 2656270 w 6067597"/>
                <a:gd name="connsiteY211" fmla="*/ 169831 h 3998426"/>
                <a:gd name="connsiteX212" fmla="*/ 2373638 w 6067597"/>
                <a:gd name="connsiteY212" fmla="*/ 661959 h 3998426"/>
                <a:gd name="connsiteX213" fmla="*/ 2389130 w 6067597"/>
                <a:gd name="connsiteY213" fmla="*/ 672491 h 3998426"/>
                <a:gd name="connsiteX214" fmla="*/ 2414329 w 6067597"/>
                <a:gd name="connsiteY214" fmla="*/ 732366 h 3998426"/>
                <a:gd name="connsiteX215" fmla="*/ 2389130 w 6067597"/>
                <a:gd name="connsiteY215" fmla="*/ 792240 h 3998426"/>
                <a:gd name="connsiteX216" fmla="*/ 2365941 w 6067597"/>
                <a:gd name="connsiteY216" fmla="*/ 808005 h 3998426"/>
                <a:gd name="connsiteX217" fmla="*/ 2627563 w 6067597"/>
                <a:gd name="connsiteY217" fmla="*/ 1263228 h 3998426"/>
                <a:gd name="connsiteX218" fmla="*/ 2654752 w 6067597"/>
                <a:gd name="connsiteY218" fmla="*/ 1257599 h 3998426"/>
                <a:gd name="connsiteX219" fmla="*/ 2739825 w 6067597"/>
                <a:gd name="connsiteY219" fmla="*/ 1342672 h 3998426"/>
                <a:gd name="connsiteX220" fmla="*/ 2737073 w 6067597"/>
                <a:gd name="connsiteY220" fmla="*/ 1355961 h 3998426"/>
                <a:gd name="connsiteX221" fmla="*/ 3327534 w 6067597"/>
                <a:gd name="connsiteY221" fmla="*/ 1355961 h 3998426"/>
                <a:gd name="connsiteX222" fmla="*/ 3331029 w 6067597"/>
                <a:gd name="connsiteY222" fmla="*/ 1338684 h 3998426"/>
                <a:gd name="connsiteX223" fmla="*/ 3409311 w 6067597"/>
                <a:gd name="connsiteY223" fmla="*/ 1287189 h 3998426"/>
                <a:gd name="connsiteX224" fmla="*/ 3424449 w 6067597"/>
                <a:gd name="connsiteY224" fmla="*/ 1290324 h 3998426"/>
                <a:gd name="connsiteX225" fmla="*/ 3713854 w 6067597"/>
                <a:gd name="connsiteY225" fmla="*/ 789310 h 3998426"/>
                <a:gd name="connsiteX226" fmla="*/ 3717144 w 6067597"/>
                <a:gd name="connsiteY226" fmla="*/ 783600 h 3998426"/>
                <a:gd name="connsiteX227" fmla="*/ 3704610 w 6067597"/>
                <a:gd name="connsiteY227" fmla="*/ 765163 h 3998426"/>
                <a:gd name="connsiteX228" fmla="*/ 3697819 w 6067597"/>
                <a:gd name="connsiteY228" fmla="*/ 732366 h 3998426"/>
                <a:gd name="connsiteX229" fmla="*/ 3704610 w 6067597"/>
                <a:gd name="connsiteY229" fmla="*/ 699567 h 3998426"/>
                <a:gd name="connsiteX230" fmla="*/ 3710880 w 6067597"/>
                <a:gd name="connsiteY230" fmla="*/ 690343 h 3998426"/>
                <a:gd name="connsiteX231" fmla="*/ 3422665 w 6067597"/>
                <a:gd name="connsiteY231" fmla="*/ 188490 h 3998426"/>
                <a:gd name="connsiteX232" fmla="*/ 3413010 w 6067597"/>
                <a:gd name="connsiteY232" fmla="*/ 190489 h 3998426"/>
                <a:gd name="connsiteX233" fmla="*/ 3334728 w 6067597"/>
                <a:gd name="connsiteY233" fmla="*/ 138214 h 3998426"/>
                <a:gd name="connsiteX234" fmla="*/ 3332455 w 6067597"/>
                <a:gd name="connsiteY234" fmla="*/ 127236 h 3998426"/>
                <a:gd name="connsiteX235" fmla="*/ 2654752 w 6067597"/>
                <a:gd name="connsiteY235" fmla="*/ 0 h 3998426"/>
                <a:gd name="connsiteX236" fmla="*/ 2733034 w 6067597"/>
                <a:gd name="connsiteY236" fmla="*/ 52274 h 3998426"/>
                <a:gd name="connsiteX237" fmla="*/ 2738694 w 6067597"/>
                <a:gd name="connsiteY237" fmla="*/ 79611 h 3998426"/>
                <a:gd name="connsiteX238" fmla="*/ 3333155 w 6067597"/>
                <a:gd name="connsiteY238" fmla="*/ 79611 h 3998426"/>
                <a:gd name="connsiteX239" fmla="*/ 3334728 w 6067597"/>
                <a:gd name="connsiteY239" fmla="*/ 71838 h 3998426"/>
                <a:gd name="connsiteX240" fmla="*/ 3413010 w 6067597"/>
                <a:gd name="connsiteY240" fmla="*/ 20343 h 3998426"/>
                <a:gd name="connsiteX241" fmla="*/ 3498083 w 6067597"/>
                <a:gd name="connsiteY241" fmla="*/ 105416 h 3998426"/>
                <a:gd name="connsiteX242" fmla="*/ 3472885 w 6067597"/>
                <a:gd name="connsiteY242" fmla="*/ 165290 h 3998426"/>
                <a:gd name="connsiteX243" fmla="*/ 3466747 w 6067597"/>
                <a:gd name="connsiteY243" fmla="*/ 169463 h 3998426"/>
                <a:gd name="connsiteX244" fmla="*/ 3746622 w 6067597"/>
                <a:gd name="connsiteY244" fmla="*/ 656444 h 3998426"/>
                <a:gd name="connsiteX245" fmla="*/ 3750094 w 6067597"/>
                <a:gd name="connsiteY245" fmla="*/ 654083 h 3998426"/>
                <a:gd name="connsiteX246" fmla="*/ 3782892 w 6067597"/>
                <a:gd name="connsiteY246" fmla="*/ 647293 h 3998426"/>
                <a:gd name="connsiteX247" fmla="*/ 3861174 w 6067597"/>
                <a:gd name="connsiteY247" fmla="*/ 699567 h 3998426"/>
                <a:gd name="connsiteX248" fmla="*/ 3862501 w 6067597"/>
                <a:gd name="connsiteY248" fmla="*/ 705978 h 3998426"/>
                <a:gd name="connsiteX249" fmla="*/ 4427808 w 6067597"/>
                <a:gd name="connsiteY249" fmla="*/ 705978 h 3998426"/>
                <a:gd name="connsiteX250" fmla="*/ 4444287 w 6067597"/>
                <a:gd name="connsiteY250" fmla="*/ 681739 h 3998426"/>
                <a:gd name="connsiteX251" fmla="*/ 4504162 w 6067597"/>
                <a:gd name="connsiteY251" fmla="*/ 656541 h 3998426"/>
                <a:gd name="connsiteX252" fmla="*/ 4589235 w 6067597"/>
                <a:gd name="connsiteY252" fmla="*/ 741614 h 3998426"/>
                <a:gd name="connsiteX253" fmla="*/ 4582444 w 6067597"/>
                <a:gd name="connsiteY253" fmla="*/ 774412 h 3998426"/>
                <a:gd name="connsiteX254" fmla="*/ 4571497 w 6067597"/>
                <a:gd name="connsiteY254" fmla="*/ 790515 h 3998426"/>
                <a:gd name="connsiteX255" fmla="*/ 4857749 w 6067597"/>
                <a:gd name="connsiteY255" fmla="*/ 1288593 h 3998426"/>
                <a:gd name="connsiteX256" fmla="*/ 4864798 w 6067597"/>
                <a:gd name="connsiteY256" fmla="*/ 1287189 h 3998426"/>
                <a:gd name="connsiteX257" fmla="*/ 4943080 w 6067597"/>
                <a:gd name="connsiteY257" fmla="*/ 1339464 h 3998426"/>
                <a:gd name="connsiteX258" fmla="*/ 4944322 w 6067597"/>
                <a:gd name="connsiteY258" fmla="*/ 1345464 h 3998426"/>
                <a:gd name="connsiteX259" fmla="*/ 5528171 w 6067597"/>
                <a:gd name="connsiteY259" fmla="*/ 1345464 h 3998426"/>
                <a:gd name="connsiteX260" fmla="*/ 5533417 w 6067597"/>
                <a:gd name="connsiteY260" fmla="*/ 1319122 h 3998426"/>
                <a:gd name="connsiteX261" fmla="*/ 5611959 w 6067597"/>
                <a:gd name="connsiteY261" fmla="*/ 1266847 h 3998426"/>
                <a:gd name="connsiteX262" fmla="*/ 5697032 w 6067597"/>
                <a:gd name="connsiteY262" fmla="*/ 1351920 h 3998426"/>
                <a:gd name="connsiteX263" fmla="*/ 5671833 w 6067597"/>
                <a:gd name="connsiteY263" fmla="*/ 1411794 h 3998426"/>
                <a:gd name="connsiteX264" fmla="*/ 5663233 w 6067597"/>
                <a:gd name="connsiteY264" fmla="*/ 1417641 h 3998426"/>
                <a:gd name="connsiteX265" fmla="*/ 5948348 w 6067597"/>
                <a:gd name="connsiteY265" fmla="*/ 1913741 h 3998426"/>
                <a:gd name="connsiteX266" fmla="*/ 5949726 w 6067597"/>
                <a:gd name="connsiteY266" fmla="*/ 1912826 h 3998426"/>
                <a:gd name="connsiteX267" fmla="*/ 5982524 w 6067597"/>
                <a:gd name="connsiteY267" fmla="*/ 1906296 h 3998426"/>
                <a:gd name="connsiteX268" fmla="*/ 6067597 w 6067597"/>
                <a:gd name="connsiteY268" fmla="*/ 1991369 h 3998426"/>
                <a:gd name="connsiteX269" fmla="*/ 5982524 w 6067597"/>
                <a:gd name="connsiteY269" fmla="*/ 2076441 h 3998426"/>
                <a:gd name="connsiteX270" fmla="*/ 5965562 w 6067597"/>
                <a:gd name="connsiteY270" fmla="*/ 2072929 h 3998426"/>
                <a:gd name="connsiteX271" fmla="*/ 5670999 w 6067597"/>
                <a:gd name="connsiteY271" fmla="*/ 2583996 h 3998426"/>
                <a:gd name="connsiteX272" fmla="*/ 5673596 w 6067597"/>
                <a:gd name="connsiteY272" fmla="*/ 2587817 h 3998426"/>
                <a:gd name="connsiteX273" fmla="*/ 5680387 w 6067597"/>
                <a:gd name="connsiteY273" fmla="*/ 2620615 h 3998426"/>
                <a:gd name="connsiteX274" fmla="*/ 5595314 w 6067597"/>
                <a:gd name="connsiteY274" fmla="*/ 2705688 h 3998426"/>
                <a:gd name="connsiteX275" fmla="*/ 5535439 w 6067597"/>
                <a:gd name="connsiteY275" fmla="*/ 2680489 h 3998426"/>
                <a:gd name="connsiteX276" fmla="*/ 5527927 w 6067597"/>
                <a:gd name="connsiteY276" fmla="*/ 2669439 h 3998426"/>
                <a:gd name="connsiteX277" fmla="*/ 4944357 w 6067597"/>
                <a:gd name="connsiteY277" fmla="*/ 2669439 h 3998426"/>
                <a:gd name="connsiteX278" fmla="*/ 4943080 w 6067597"/>
                <a:gd name="connsiteY278" fmla="*/ 2675606 h 3998426"/>
                <a:gd name="connsiteX279" fmla="*/ 4864798 w 6067597"/>
                <a:gd name="connsiteY279" fmla="*/ 2727881 h 3998426"/>
                <a:gd name="connsiteX280" fmla="*/ 4861531 w 6067597"/>
                <a:gd name="connsiteY280" fmla="*/ 2727204 h 3998426"/>
                <a:gd name="connsiteX281" fmla="*/ 4522913 w 6067597"/>
                <a:gd name="connsiteY281" fmla="*/ 3314707 h 3998426"/>
                <a:gd name="connsiteX282" fmla="*/ 3823916 w 6067597"/>
                <a:gd name="connsiteY282" fmla="*/ 3314707 h 3998426"/>
                <a:gd name="connsiteX283" fmla="*/ 3815027 w 6067597"/>
                <a:gd name="connsiteY283" fmla="*/ 3327783 h 3998426"/>
                <a:gd name="connsiteX284" fmla="*/ 3755152 w 6067597"/>
                <a:gd name="connsiteY284" fmla="*/ 3352982 h 3998426"/>
                <a:gd name="connsiteX285" fmla="*/ 3745625 w 6067597"/>
                <a:gd name="connsiteY285" fmla="*/ 3351009 h 3998426"/>
                <a:gd name="connsiteX286" fmla="*/ 3467168 w 6067597"/>
                <a:gd name="connsiteY286" fmla="*/ 3834133 h 3998426"/>
                <a:gd name="connsiteX287" fmla="*/ 3471699 w 6067597"/>
                <a:gd name="connsiteY287" fmla="*/ 3835071 h 3998426"/>
                <a:gd name="connsiteX288" fmla="*/ 3523975 w 6067597"/>
                <a:gd name="connsiteY288" fmla="*/ 3913353 h 3998426"/>
                <a:gd name="connsiteX289" fmla="*/ 3438902 w 6067597"/>
                <a:gd name="connsiteY289" fmla="*/ 3998426 h 3998426"/>
                <a:gd name="connsiteX290" fmla="*/ 3360619 w 6067597"/>
                <a:gd name="connsiteY290" fmla="*/ 3946151 h 3998426"/>
                <a:gd name="connsiteX291" fmla="*/ 3356127 w 6067597"/>
                <a:gd name="connsiteY291" fmla="*/ 3924455 h 3998426"/>
                <a:gd name="connsiteX292" fmla="*/ 2756020 w 6067597"/>
                <a:gd name="connsiteY292" fmla="*/ 3924455 h 3998426"/>
                <a:gd name="connsiteX293" fmla="*/ 2751528 w 6067597"/>
                <a:gd name="connsiteY293" fmla="*/ 3946151 h 3998426"/>
                <a:gd name="connsiteX294" fmla="*/ 2673246 w 6067597"/>
                <a:gd name="connsiteY294" fmla="*/ 3998426 h 3998426"/>
                <a:gd name="connsiteX295" fmla="*/ 2588173 w 6067597"/>
                <a:gd name="connsiteY295" fmla="*/ 3913353 h 3998426"/>
                <a:gd name="connsiteX296" fmla="*/ 2594964 w 6067597"/>
                <a:gd name="connsiteY296" fmla="*/ 3880555 h 3998426"/>
                <a:gd name="connsiteX297" fmla="*/ 2613198 w 6067597"/>
                <a:gd name="connsiteY297" fmla="*/ 3853733 h 3998426"/>
                <a:gd name="connsiteX298" fmla="*/ 2321471 w 6067597"/>
                <a:gd name="connsiteY298" fmla="*/ 3348850 h 3998426"/>
                <a:gd name="connsiteX299" fmla="*/ 2301516 w 6067597"/>
                <a:gd name="connsiteY299" fmla="*/ 3352982 h 3998426"/>
                <a:gd name="connsiteX300" fmla="*/ 2241641 w 6067597"/>
                <a:gd name="connsiteY300" fmla="*/ 3327783 h 3998426"/>
                <a:gd name="connsiteX301" fmla="*/ 2232751 w 6067597"/>
                <a:gd name="connsiteY301" fmla="*/ 3314707 h 3998426"/>
                <a:gd name="connsiteX302" fmla="*/ 1657144 w 6067597"/>
                <a:gd name="connsiteY302" fmla="*/ 3314707 h 3998426"/>
                <a:gd name="connsiteX303" fmla="*/ 1641969 w 6067597"/>
                <a:gd name="connsiteY303" fmla="*/ 3337029 h 3998426"/>
                <a:gd name="connsiteX304" fmla="*/ 1582094 w 6067597"/>
                <a:gd name="connsiteY304" fmla="*/ 3362228 h 3998426"/>
                <a:gd name="connsiteX305" fmla="*/ 1497021 w 6067597"/>
                <a:gd name="connsiteY305" fmla="*/ 3277155 h 3998426"/>
                <a:gd name="connsiteX306" fmla="*/ 1503812 w 6067597"/>
                <a:gd name="connsiteY306" fmla="*/ 3243577 h 3998426"/>
                <a:gd name="connsiteX307" fmla="*/ 1504541 w 6067597"/>
                <a:gd name="connsiteY307" fmla="*/ 3242508 h 3998426"/>
                <a:gd name="connsiteX308" fmla="*/ 1205513 w 6067597"/>
                <a:gd name="connsiteY308" fmla="*/ 2724990 h 3998426"/>
                <a:gd name="connsiteX309" fmla="*/ 1187193 w 6067597"/>
                <a:gd name="connsiteY309" fmla="*/ 2722142 h 3998426"/>
                <a:gd name="connsiteX310" fmla="*/ 1133930 w 6067597"/>
                <a:gd name="connsiteY310" fmla="*/ 2673756 h 3998426"/>
                <a:gd name="connsiteX311" fmla="*/ 1133036 w 6067597"/>
                <a:gd name="connsiteY311" fmla="*/ 2669439 h 3998426"/>
                <a:gd name="connsiteX312" fmla="*/ 546121 w 6067597"/>
                <a:gd name="connsiteY312" fmla="*/ 2669439 h 3998426"/>
                <a:gd name="connsiteX313" fmla="*/ 532323 w 6067597"/>
                <a:gd name="connsiteY313" fmla="*/ 2689735 h 3998426"/>
                <a:gd name="connsiteX314" fmla="*/ 472448 w 6067597"/>
                <a:gd name="connsiteY314" fmla="*/ 2714934 h 3998426"/>
                <a:gd name="connsiteX315" fmla="*/ 387375 w 6067597"/>
                <a:gd name="connsiteY315" fmla="*/ 2629861 h 3998426"/>
                <a:gd name="connsiteX316" fmla="*/ 394166 w 6067597"/>
                <a:gd name="connsiteY316" fmla="*/ 2596283 h 3998426"/>
                <a:gd name="connsiteX317" fmla="*/ 400111 w 6067597"/>
                <a:gd name="connsiteY317" fmla="*/ 2587565 h 3998426"/>
                <a:gd name="connsiteX318" fmla="*/ 119272 w 6067597"/>
                <a:gd name="connsiteY318" fmla="*/ 2101524 h 3998426"/>
                <a:gd name="connsiteX319" fmla="*/ 117871 w 6067597"/>
                <a:gd name="connsiteY319" fmla="*/ 2102476 h 3998426"/>
                <a:gd name="connsiteX320" fmla="*/ 85073 w 6067597"/>
                <a:gd name="connsiteY320" fmla="*/ 2109267 h 3998426"/>
                <a:gd name="connsiteX321" fmla="*/ 0 w 6067597"/>
                <a:gd name="connsiteY321" fmla="*/ 2024194 h 3998426"/>
                <a:gd name="connsiteX322" fmla="*/ 85073 w 6067597"/>
                <a:gd name="connsiteY322" fmla="*/ 1939121 h 3998426"/>
                <a:gd name="connsiteX323" fmla="*/ 103219 w 6067597"/>
                <a:gd name="connsiteY323" fmla="*/ 1942878 h 3998426"/>
                <a:gd name="connsiteX324" fmla="*/ 404405 w 6067597"/>
                <a:gd name="connsiteY324" fmla="*/ 1420121 h 3998426"/>
                <a:gd name="connsiteX325" fmla="*/ 394166 w 6067597"/>
                <a:gd name="connsiteY325" fmla="*/ 1405060 h 3998426"/>
                <a:gd name="connsiteX326" fmla="*/ 387375 w 6067597"/>
                <a:gd name="connsiteY326" fmla="*/ 1372262 h 3998426"/>
                <a:gd name="connsiteX327" fmla="*/ 472448 w 6067597"/>
                <a:gd name="connsiteY327" fmla="*/ 1287189 h 3998426"/>
                <a:gd name="connsiteX328" fmla="*/ 550730 w 6067597"/>
                <a:gd name="connsiteY328" fmla="*/ 1339464 h 3998426"/>
                <a:gd name="connsiteX329" fmla="*/ 551972 w 6067597"/>
                <a:gd name="connsiteY329" fmla="*/ 1345464 h 3998426"/>
                <a:gd name="connsiteX330" fmla="*/ 1116914 w 6067597"/>
                <a:gd name="connsiteY330" fmla="*/ 1345464 h 3998426"/>
                <a:gd name="connsiteX331" fmla="*/ 1116043 w 6067597"/>
                <a:gd name="connsiteY331" fmla="*/ 1342672 h 3998426"/>
                <a:gd name="connsiteX332" fmla="*/ 1201116 w 6067597"/>
                <a:gd name="connsiteY332" fmla="*/ 1257599 h 3998426"/>
                <a:gd name="connsiteX333" fmla="*/ 1225529 w 6067597"/>
                <a:gd name="connsiteY333" fmla="*/ 1262653 h 3998426"/>
                <a:gd name="connsiteX334" fmla="*/ 1509279 w 6067597"/>
                <a:gd name="connsiteY334" fmla="*/ 770162 h 3998426"/>
                <a:gd name="connsiteX335" fmla="*/ 1494566 w 6067597"/>
                <a:gd name="connsiteY335" fmla="*/ 748520 h 3998426"/>
                <a:gd name="connsiteX336" fmla="*/ 1487775 w 6067597"/>
                <a:gd name="connsiteY336" fmla="*/ 715722 h 3998426"/>
                <a:gd name="connsiteX337" fmla="*/ 1572848 w 6067597"/>
                <a:gd name="connsiteY337" fmla="*/ 630649 h 3998426"/>
                <a:gd name="connsiteX338" fmla="*/ 1651130 w 6067597"/>
                <a:gd name="connsiteY338" fmla="*/ 682924 h 3998426"/>
                <a:gd name="connsiteX339" fmla="*/ 1655904 w 6067597"/>
                <a:gd name="connsiteY339" fmla="*/ 705978 h 3998426"/>
                <a:gd name="connsiteX340" fmla="*/ 2252137 w 6067597"/>
                <a:gd name="connsiteY340" fmla="*/ 705978 h 3998426"/>
                <a:gd name="connsiteX341" fmla="*/ 2258422 w 6067597"/>
                <a:gd name="connsiteY341" fmla="*/ 685130 h 3998426"/>
                <a:gd name="connsiteX342" fmla="*/ 2295678 w 6067597"/>
                <a:gd name="connsiteY342" fmla="*/ 654084 h 3998426"/>
                <a:gd name="connsiteX343" fmla="*/ 2326693 w 6067597"/>
                <a:gd name="connsiteY343" fmla="*/ 647811 h 3998426"/>
                <a:gd name="connsiteX344" fmla="*/ 2610356 w 6067597"/>
                <a:gd name="connsiteY344" fmla="*/ 155470 h 3998426"/>
                <a:gd name="connsiteX345" fmla="*/ 2594877 w 6067597"/>
                <a:gd name="connsiteY345" fmla="*/ 144947 h 3998426"/>
                <a:gd name="connsiteX346" fmla="*/ 2569679 w 6067597"/>
                <a:gd name="connsiteY346" fmla="*/ 85072 h 3998426"/>
                <a:gd name="connsiteX347" fmla="*/ 2654752 w 6067597"/>
                <a:gd name="connsiteY347" fmla="*/ 0 h 399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6067597" h="3998426">
                  <a:moveTo>
                    <a:pt x="2751292" y="2648105"/>
                  </a:moveTo>
                  <a:lnTo>
                    <a:pt x="2745981" y="2673756"/>
                  </a:lnTo>
                  <a:cubicBezTo>
                    <a:pt x="2732890" y="2704184"/>
                    <a:pt x="2702374" y="2726031"/>
                    <a:pt x="2667699" y="2726031"/>
                  </a:cubicBezTo>
                  <a:lnTo>
                    <a:pt x="2648849" y="2722128"/>
                  </a:lnTo>
                  <a:lnTo>
                    <a:pt x="2365394" y="3213923"/>
                  </a:lnTo>
                  <a:lnTo>
                    <a:pt x="2379798" y="3235111"/>
                  </a:lnTo>
                  <a:cubicBezTo>
                    <a:pt x="2384161" y="3245253"/>
                    <a:pt x="2386589" y="3256350"/>
                    <a:pt x="2386589" y="3267909"/>
                  </a:cubicBezTo>
                  <a:cubicBezTo>
                    <a:pt x="2386589" y="3279468"/>
                    <a:pt x="2384161" y="3290564"/>
                    <a:pt x="2379798" y="3300707"/>
                  </a:cubicBezTo>
                  <a:lnTo>
                    <a:pt x="2363037" y="3325361"/>
                  </a:lnTo>
                  <a:lnTo>
                    <a:pt x="2654946" y="3832069"/>
                  </a:lnTo>
                  <a:lnTo>
                    <a:pt x="2673246" y="3828280"/>
                  </a:lnTo>
                  <a:cubicBezTo>
                    <a:pt x="2696364" y="3828280"/>
                    <a:pt x="2717632" y="3837989"/>
                    <a:pt x="2733121" y="3853478"/>
                  </a:cubicBezTo>
                  <a:lnTo>
                    <a:pt x="2748996" y="3876830"/>
                  </a:lnTo>
                  <a:lnTo>
                    <a:pt x="3362832" y="3876830"/>
                  </a:lnTo>
                  <a:lnTo>
                    <a:pt x="3378334" y="3853478"/>
                  </a:lnTo>
                  <a:cubicBezTo>
                    <a:pt x="3385962" y="3845734"/>
                    <a:pt x="3395094" y="3839434"/>
                    <a:pt x="3405323" y="3835071"/>
                  </a:cubicBezTo>
                  <a:lnTo>
                    <a:pt x="3411361" y="3833850"/>
                  </a:lnTo>
                  <a:lnTo>
                    <a:pt x="3701314" y="3331887"/>
                  </a:lnTo>
                  <a:lnTo>
                    <a:pt x="3695277" y="3327783"/>
                  </a:lnTo>
                  <a:cubicBezTo>
                    <a:pt x="3679788" y="3312294"/>
                    <a:pt x="3670079" y="3291026"/>
                    <a:pt x="3670079" y="3267909"/>
                  </a:cubicBezTo>
                  <a:cubicBezTo>
                    <a:pt x="3671004" y="3244791"/>
                    <a:pt x="3680714" y="3223523"/>
                    <a:pt x="3695971" y="3208034"/>
                  </a:cubicBezTo>
                  <a:lnTo>
                    <a:pt x="3699014" y="3205932"/>
                  </a:lnTo>
                  <a:lnTo>
                    <a:pt x="3421549" y="2725730"/>
                  </a:lnTo>
                  <a:lnTo>
                    <a:pt x="3411162" y="2727881"/>
                  </a:lnTo>
                  <a:cubicBezTo>
                    <a:pt x="3376484" y="2727881"/>
                    <a:pt x="3345969" y="2706034"/>
                    <a:pt x="3332879" y="2675606"/>
                  </a:cubicBezTo>
                  <a:lnTo>
                    <a:pt x="3327185" y="2648105"/>
                  </a:lnTo>
                  <a:close/>
                  <a:moveTo>
                    <a:pt x="3861774" y="2038357"/>
                  </a:moveTo>
                  <a:lnTo>
                    <a:pt x="3861174" y="2041257"/>
                  </a:lnTo>
                  <a:cubicBezTo>
                    <a:pt x="3848084" y="2071685"/>
                    <a:pt x="3817569" y="2093532"/>
                    <a:pt x="3782892" y="2093532"/>
                  </a:cubicBezTo>
                  <a:lnTo>
                    <a:pt x="3759616" y="2088713"/>
                  </a:lnTo>
                  <a:lnTo>
                    <a:pt x="3473610" y="2586718"/>
                  </a:lnTo>
                  <a:lnTo>
                    <a:pt x="3489444" y="2610010"/>
                  </a:lnTo>
                  <a:cubicBezTo>
                    <a:pt x="3493807" y="2620152"/>
                    <a:pt x="3496235" y="2631249"/>
                    <a:pt x="3496235" y="2642808"/>
                  </a:cubicBezTo>
                  <a:cubicBezTo>
                    <a:pt x="3496235" y="2654367"/>
                    <a:pt x="3493807" y="2665463"/>
                    <a:pt x="3489444" y="2675606"/>
                  </a:cubicBezTo>
                  <a:lnTo>
                    <a:pt x="3472559" y="2700443"/>
                  </a:lnTo>
                  <a:lnTo>
                    <a:pt x="3750370" y="3183834"/>
                  </a:lnTo>
                  <a:lnTo>
                    <a:pt x="3755152" y="3182836"/>
                  </a:lnTo>
                  <a:cubicBezTo>
                    <a:pt x="3789829" y="3182836"/>
                    <a:pt x="3820344" y="3204682"/>
                    <a:pt x="3833434" y="3235111"/>
                  </a:cubicBezTo>
                  <a:lnTo>
                    <a:pt x="3840054" y="3267082"/>
                  </a:lnTo>
                  <a:lnTo>
                    <a:pt x="4494338" y="3267082"/>
                  </a:lnTo>
                  <a:lnTo>
                    <a:pt x="4816006" y="2710216"/>
                  </a:lnTo>
                  <a:lnTo>
                    <a:pt x="4804923" y="2702682"/>
                  </a:lnTo>
                  <a:cubicBezTo>
                    <a:pt x="4789434" y="2687193"/>
                    <a:pt x="4779725" y="2665925"/>
                    <a:pt x="4779725" y="2642808"/>
                  </a:cubicBezTo>
                  <a:cubicBezTo>
                    <a:pt x="4779725" y="2619690"/>
                    <a:pt x="4789434" y="2598422"/>
                    <a:pt x="4804923" y="2582933"/>
                  </a:cubicBezTo>
                  <a:lnTo>
                    <a:pt x="4807166" y="2581408"/>
                  </a:lnTo>
                  <a:lnTo>
                    <a:pt x="4520363" y="2082014"/>
                  </a:lnTo>
                  <a:lnTo>
                    <a:pt x="4500463" y="2086134"/>
                  </a:lnTo>
                  <a:cubicBezTo>
                    <a:pt x="4483125" y="2086134"/>
                    <a:pt x="4466827" y="2080672"/>
                    <a:pt x="4453227" y="2071407"/>
                  </a:cubicBezTo>
                  <a:lnTo>
                    <a:pt x="4425900" y="2038357"/>
                  </a:lnTo>
                  <a:close/>
                  <a:moveTo>
                    <a:pt x="1622108" y="2038357"/>
                  </a:moveTo>
                  <a:lnTo>
                    <a:pt x="1610530" y="2055388"/>
                  </a:lnTo>
                  <a:cubicBezTo>
                    <a:pt x="1595041" y="2070877"/>
                    <a:pt x="1573774" y="2080587"/>
                    <a:pt x="1550655" y="2080587"/>
                  </a:cubicBezTo>
                  <a:lnTo>
                    <a:pt x="1548886" y="2080220"/>
                  </a:lnTo>
                  <a:lnTo>
                    <a:pt x="1264284" y="2575779"/>
                  </a:lnTo>
                  <a:lnTo>
                    <a:pt x="1272087" y="2581083"/>
                  </a:lnTo>
                  <a:cubicBezTo>
                    <a:pt x="1287576" y="2596572"/>
                    <a:pt x="1297285" y="2617840"/>
                    <a:pt x="1297285" y="2640958"/>
                  </a:cubicBezTo>
                  <a:cubicBezTo>
                    <a:pt x="1297285" y="2664075"/>
                    <a:pt x="1287576" y="2685343"/>
                    <a:pt x="1272087" y="2700832"/>
                  </a:cubicBezTo>
                  <a:lnTo>
                    <a:pt x="1253858" y="2713225"/>
                  </a:lnTo>
                  <a:lnTo>
                    <a:pt x="1537858" y="3206206"/>
                  </a:lnTo>
                  <a:lnTo>
                    <a:pt x="1549297" y="3198613"/>
                  </a:lnTo>
                  <a:cubicBezTo>
                    <a:pt x="1559439" y="3194394"/>
                    <a:pt x="1570536" y="3192082"/>
                    <a:pt x="1582094" y="3192082"/>
                  </a:cubicBezTo>
                  <a:cubicBezTo>
                    <a:pt x="1616772" y="3192082"/>
                    <a:pt x="1647286" y="3213928"/>
                    <a:pt x="1660376" y="3244357"/>
                  </a:cubicBezTo>
                  <a:lnTo>
                    <a:pt x="1665081" y="3267082"/>
                  </a:lnTo>
                  <a:lnTo>
                    <a:pt x="2216614" y="3267082"/>
                  </a:lnTo>
                  <a:lnTo>
                    <a:pt x="2223233" y="3235111"/>
                  </a:lnTo>
                  <a:cubicBezTo>
                    <a:pt x="2236324" y="3204682"/>
                    <a:pt x="2266838" y="3182836"/>
                    <a:pt x="2301516" y="3182836"/>
                  </a:cubicBezTo>
                  <a:lnTo>
                    <a:pt x="2316723" y="3185985"/>
                  </a:lnTo>
                  <a:lnTo>
                    <a:pt x="2601556" y="2691613"/>
                  </a:lnTo>
                  <a:lnTo>
                    <a:pt x="2589416" y="2673756"/>
                  </a:lnTo>
                  <a:cubicBezTo>
                    <a:pt x="2585053" y="2663613"/>
                    <a:pt x="2582626" y="2652517"/>
                    <a:pt x="2582626" y="2640958"/>
                  </a:cubicBezTo>
                  <a:cubicBezTo>
                    <a:pt x="2582626" y="2629399"/>
                    <a:pt x="2584938" y="2618302"/>
                    <a:pt x="2589157" y="2608160"/>
                  </a:cubicBezTo>
                  <a:lnTo>
                    <a:pt x="2598681" y="2593811"/>
                  </a:lnTo>
                  <a:lnTo>
                    <a:pt x="2309617" y="2090479"/>
                  </a:lnTo>
                  <a:lnTo>
                    <a:pt x="2304235" y="2089643"/>
                  </a:lnTo>
                  <a:cubicBezTo>
                    <a:pt x="2280410" y="2082072"/>
                    <a:pt x="2260791" y="2064078"/>
                    <a:pt x="2250973" y="2041257"/>
                  </a:cubicBezTo>
                  <a:lnTo>
                    <a:pt x="2250373" y="2038357"/>
                  </a:lnTo>
                  <a:close/>
                  <a:moveTo>
                    <a:pt x="2713096" y="1403586"/>
                  </a:moveTo>
                  <a:lnTo>
                    <a:pt x="2687550" y="1420953"/>
                  </a:lnTo>
                  <a:cubicBezTo>
                    <a:pt x="2677407" y="1425317"/>
                    <a:pt x="2666311" y="1427744"/>
                    <a:pt x="2654752" y="1427744"/>
                  </a:cubicBezTo>
                  <a:lnTo>
                    <a:pt x="2654437" y="1427679"/>
                  </a:lnTo>
                  <a:lnTo>
                    <a:pt x="2364036" y="1931525"/>
                  </a:lnTo>
                  <a:lnTo>
                    <a:pt x="2389130" y="1948584"/>
                  </a:lnTo>
                  <a:cubicBezTo>
                    <a:pt x="2404619" y="1964073"/>
                    <a:pt x="2414329" y="1985341"/>
                    <a:pt x="2414329" y="2008459"/>
                  </a:cubicBezTo>
                  <a:cubicBezTo>
                    <a:pt x="2414329" y="2031576"/>
                    <a:pt x="2404619" y="2052844"/>
                    <a:pt x="2389130" y="2068333"/>
                  </a:cubicBezTo>
                  <a:lnTo>
                    <a:pt x="2362362" y="2086531"/>
                  </a:lnTo>
                  <a:lnTo>
                    <a:pt x="2635812" y="2562334"/>
                  </a:lnTo>
                  <a:lnTo>
                    <a:pt x="2667699" y="2555885"/>
                  </a:lnTo>
                  <a:cubicBezTo>
                    <a:pt x="2690816" y="2555885"/>
                    <a:pt x="2712084" y="2565594"/>
                    <a:pt x="2727573" y="2581083"/>
                  </a:cubicBezTo>
                  <a:lnTo>
                    <a:pt x="2740760" y="2600480"/>
                  </a:lnTo>
                  <a:lnTo>
                    <a:pt x="3338945" y="2600480"/>
                  </a:lnTo>
                  <a:lnTo>
                    <a:pt x="3350594" y="2582933"/>
                  </a:lnTo>
                  <a:cubicBezTo>
                    <a:pt x="3365851" y="2567444"/>
                    <a:pt x="3387120" y="2557735"/>
                    <a:pt x="3411162" y="2557735"/>
                  </a:cubicBezTo>
                  <a:lnTo>
                    <a:pt x="3432626" y="2562179"/>
                  </a:lnTo>
                  <a:lnTo>
                    <a:pt x="3719845" y="2063667"/>
                  </a:lnTo>
                  <a:lnTo>
                    <a:pt x="3704610" y="2041257"/>
                  </a:lnTo>
                  <a:cubicBezTo>
                    <a:pt x="3700246" y="2031114"/>
                    <a:pt x="3697819" y="2020018"/>
                    <a:pt x="3697819" y="2008459"/>
                  </a:cubicBezTo>
                  <a:cubicBezTo>
                    <a:pt x="3697819" y="1996900"/>
                    <a:pt x="3700246" y="1985804"/>
                    <a:pt x="3704610" y="1975661"/>
                  </a:cubicBezTo>
                  <a:lnTo>
                    <a:pt x="3718602" y="1955078"/>
                  </a:lnTo>
                  <a:lnTo>
                    <a:pt x="3428683" y="1453324"/>
                  </a:lnTo>
                  <a:lnTo>
                    <a:pt x="3409311" y="1457335"/>
                  </a:lnTo>
                  <a:cubicBezTo>
                    <a:pt x="3374635" y="1457335"/>
                    <a:pt x="3344119" y="1435488"/>
                    <a:pt x="3331029" y="1405060"/>
                  </a:cubicBezTo>
                  <a:lnTo>
                    <a:pt x="3330724" y="1403586"/>
                  </a:lnTo>
                  <a:close/>
                  <a:moveTo>
                    <a:pt x="4945558" y="1393089"/>
                  </a:moveTo>
                  <a:lnTo>
                    <a:pt x="4943080" y="1405060"/>
                  </a:lnTo>
                  <a:cubicBezTo>
                    <a:pt x="4929990" y="1435488"/>
                    <a:pt x="4899475" y="1457335"/>
                    <a:pt x="4864798" y="1457335"/>
                  </a:cubicBezTo>
                  <a:lnTo>
                    <a:pt x="4854215" y="1455144"/>
                  </a:lnTo>
                  <a:lnTo>
                    <a:pt x="4567772" y="1952122"/>
                  </a:lnTo>
                  <a:lnTo>
                    <a:pt x="4578745" y="1968263"/>
                  </a:lnTo>
                  <a:cubicBezTo>
                    <a:pt x="4583108" y="1978406"/>
                    <a:pt x="4585536" y="1989502"/>
                    <a:pt x="4585536" y="2001061"/>
                  </a:cubicBezTo>
                  <a:cubicBezTo>
                    <a:pt x="4585536" y="2012620"/>
                    <a:pt x="4583108" y="2023716"/>
                    <a:pt x="4578745" y="2033859"/>
                  </a:cubicBezTo>
                  <a:lnTo>
                    <a:pt x="4562461" y="2057813"/>
                  </a:lnTo>
                  <a:lnTo>
                    <a:pt x="4851988" y="2560387"/>
                  </a:lnTo>
                  <a:lnTo>
                    <a:pt x="4864798" y="2557735"/>
                  </a:lnTo>
                  <a:cubicBezTo>
                    <a:pt x="4899475" y="2557735"/>
                    <a:pt x="4929990" y="2579581"/>
                    <a:pt x="4943080" y="2610010"/>
                  </a:cubicBezTo>
                  <a:lnTo>
                    <a:pt x="4945524" y="2621814"/>
                  </a:lnTo>
                  <a:lnTo>
                    <a:pt x="5510489" y="2621814"/>
                  </a:lnTo>
                  <a:lnTo>
                    <a:pt x="5510241" y="2620615"/>
                  </a:lnTo>
                  <a:cubicBezTo>
                    <a:pt x="5510241" y="2572530"/>
                    <a:pt x="5549079" y="2535542"/>
                    <a:pt x="5595314" y="2535542"/>
                  </a:cubicBezTo>
                  <a:cubicBezTo>
                    <a:pt x="5606873" y="2535542"/>
                    <a:pt x="5617969" y="2537969"/>
                    <a:pt x="5628112" y="2542333"/>
                  </a:cubicBezTo>
                  <a:lnTo>
                    <a:pt x="5635993" y="2547691"/>
                  </a:lnTo>
                  <a:lnTo>
                    <a:pt x="5922730" y="2051297"/>
                  </a:lnTo>
                  <a:lnTo>
                    <a:pt x="5922650" y="2051242"/>
                  </a:lnTo>
                  <a:cubicBezTo>
                    <a:pt x="5907161" y="2035754"/>
                    <a:pt x="5897451" y="2014485"/>
                    <a:pt x="5897451" y="1991369"/>
                  </a:cubicBezTo>
                  <a:cubicBezTo>
                    <a:pt x="5897451" y="1979347"/>
                    <a:pt x="5899879" y="1968020"/>
                    <a:pt x="5904242" y="1957790"/>
                  </a:cubicBezTo>
                  <a:lnTo>
                    <a:pt x="5911949" y="1946490"/>
                  </a:lnTo>
                  <a:lnTo>
                    <a:pt x="5618559" y="1435627"/>
                  </a:lnTo>
                  <a:lnTo>
                    <a:pt x="5611959" y="1436993"/>
                  </a:lnTo>
                  <a:cubicBezTo>
                    <a:pt x="5588840" y="1436993"/>
                    <a:pt x="5567572" y="1427284"/>
                    <a:pt x="5552084" y="1411794"/>
                  </a:cubicBezTo>
                  <a:lnTo>
                    <a:pt x="5539368" y="1393089"/>
                  </a:lnTo>
                  <a:close/>
                  <a:moveTo>
                    <a:pt x="553209" y="1393089"/>
                  </a:moveTo>
                  <a:lnTo>
                    <a:pt x="550730" y="1405060"/>
                  </a:lnTo>
                  <a:cubicBezTo>
                    <a:pt x="537640" y="1435488"/>
                    <a:pt x="507125" y="1457335"/>
                    <a:pt x="472448" y="1457335"/>
                  </a:cubicBezTo>
                  <a:lnTo>
                    <a:pt x="440939" y="1450811"/>
                  </a:lnTo>
                  <a:lnTo>
                    <a:pt x="145534" y="1965181"/>
                  </a:lnTo>
                  <a:lnTo>
                    <a:pt x="163355" y="1991395"/>
                  </a:lnTo>
                  <a:cubicBezTo>
                    <a:pt x="167718" y="2001538"/>
                    <a:pt x="170146" y="2012635"/>
                    <a:pt x="170146" y="2024194"/>
                  </a:cubicBezTo>
                  <a:cubicBezTo>
                    <a:pt x="170146" y="2035753"/>
                    <a:pt x="167718" y="2046849"/>
                    <a:pt x="163355" y="2056992"/>
                  </a:cubicBezTo>
                  <a:lnTo>
                    <a:pt x="155423" y="2068659"/>
                  </a:lnTo>
                  <a:lnTo>
                    <a:pt x="435185" y="2554283"/>
                  </a:lnTo>
                  <a:lnTo>
                    <a:pt x="439651" y="2551319"/>
                  </a:lnTo>
                  <a:cubicBezTo>
                    <a:pt x="449793" y="2547100"/>
                    <a:pt x="460890" y="2544788"/>
                    <a:pt x="472448" y="2544788"/>
                  </a:cubicBezTo>
                  <a:cubicBezTo>
                    <a:pt x="507125" y="2544788"/>
                    <a:pt x="537640" y="2566634"/>
                    <a:pt x="550730" y="2597063"/>
                  </a:cubicBezTo>
                  <a:lnTo>
                    <a:pt x="555855" y="2621814"/>
                  </a:lnTo>
                  <a:lnTo>
                    <a:pt x="1131103" y="2621814"/>
                  </a:lnTo>
                  <a:lnTo>
                    <a:pt x="1133930" y="2608160"/>
                  </a:lnTo>
                  <a:cubicBezTo>
                    <a:pt x="1147021" y="2577731"/>
                    <a:pt x="1177536" y="2555885"/>
                    <a:pt x="1212212" y="2555885"/>
                  </a:cubicBezTo>
                  <a:lnTo>
                    <a:pt x="1217359" y="2556951"/>
                  </a:lnTo>
                  <a:lnTo>
                    <a:pt x="1502485" y="2063345"/>
                  </a:lnTo>
                  <a:lnTo>
                    <a:pt x="1490781" y="2055388"/>
                  </a:lnTo>
                  <a:cubicBezTo>
                    <a:pt x="1475292" y="2039900"/>
                    <a:pt x="1465582" y="2018632"/>
                    <a:pt x="1465582" y="1995515"/>
                  </a:cubicBezTo>
                  <a:cubicBezTo>
                    <a:pt x="1465582" y="1971472"/>
                    <a:pt x="1475292" y="1950204"/>
                    <a:pt x="1490781" y="1934947"/>
                  </a:cubicBezTo>
                  <a:lnTo>
                    <a:pt x="1491201" y="1934668"/>
                  </a:lnTo>
                  <a:lnTo>
                    <a:pt x="1197912" y="1427081"/>
                  </a:lnTo>
                  <a:lnTo>
                    <a:pt x="1168318" y="1420954"/>
                  </a:lnTo>
                  <a:lnTo>
                    <a:pt x="1134618" y="1393089"/>
                  </a:lnTo>
                  <a:close/>
                  <a:moveTo>
                    <a:pt x="3863568" y="753603"/>
                  </a:moveTo>
                  <a:lnTo>
                    <a:pt x="3861174" y="765163"/>
                  </a:lnTo>
                  <a:cubicBezTo>
                    <a:pt x="3848084" y="795592"/>
                    <a:pt x="3817569" y="817439"/>
                    <a:pt x="3782892" y="817439"/>
                  </a:cubicBezTo>
                  <a:lnTo>
                    <a:pt x="3756139" y="811899"/>
                  </a:lnTo>
                  <a:lnTo>
                    <a:pt x="3468099" y="1311649"/>
                  </a:lnTo>
                  <a:lnTo>
                    <a:pt x="3469186" y="1312387"/>
                  </a:lnTo>
                  <a:cubicBezTo>
                    <a:pt x="3484675" y="1327876"/>
                    <a:pt x="3494384" y="1349144"/>
                    <a:pt x="3494384" y="1372262"/>
                  </a:cubicBezTo>
                  <a:cubicBezTo>
                    <a:pt x="3494384" y="1383821"/>
                    <a:pt x="3491956" y="1394917"/>
                    <a:pt x="3487593" y="1405060"/>
                  </a:cubicBezTo>
                  <a:lnTo>
                    <a:pt x="3470480" y="1430233"/>
                  </a:lnTo>
                  <a:lnTo>
                    <a:pt x="3757597" y="1928624"/>
                  </a:lnTo>
                  <a:lnTo>
                    <a:pt x="3782892" y="1923387"/>
                  </a:lnTo>
                  <a:cubicBezTo>
                    <a:pt x="3817569" y="1923387"/>
                    <a:pt x="3848084" y="1945233"/>
                    <a:pt x="3861174" y="1975661"/>
                  </a:cubicBezTo>
                  <a:lnTo>
                    <a:pt x="3862555" y="1982329"/>
                  </a:lnTo>
                  <a:lnTo>
                    <a:pt x="4419178" y="1982329"/>
                  </a:lnTo>
                  <a:lnTo>
                    <a:pt x="4422181" y="1967483"/>
                  </a:lnTo>
                  <a:cubicBezTo>
                    <a:pt x="4435271" y="1936795"/>
                    <a:pt x="4465787" y="1915989"/>
                    <a:pt x="4500463" y="1915989"/>
                  </a:cubicBezTo>
                  <a:lnTo>
                    <a:pt x="4528636" y="1921822"/>
                  </a:lnTo>
                  <a:lnTo>
                    <a:pt x="4809123" y="1434992"/>
                  </a:lnTo>
                  <a:lnTo>
                    <a:pt x="4804923" y="1432137"/>
                  </a:lnTo>
                  <a:cubicBezTo>
                    <a:pt x="4789434" y="1416647"/>
                    <a:pt x="4779725" y="1395379"/>
                    <a:pt x="4779725" y="1372262"/>
                  </a:cubicBezTo>
                  <a:cubicBezTo>
                    <a:pt x="4779725" y="1348220"/>
                    <a:pt x="4789434" y="1326952"/>
                    <a:pt x="4804923" y="1311694"/>
                  </a:cubicBezTo>
                  <a:lnTo>
                    <a:pt x="4812801" y="1306465"/>
                  </a:lnTo>
                  <a:lnTo>
                    <a:pt x="4533745" y="820561"/>
                  </a:lnTo>
                  <a:lnTo>
                    <a:pt x="4504162" y="826687"/>
                  </a:lnTo>
                  <a:cubicBezTo>
                    <a:pt x="4469486" y="826687"/>
                    <a:pt x="4438970" y="804840"/>
                    <a:pt x="4425880" y="774412"/>
                  </a:cubicBezTo>
                  <a:lnTo>
                    <a:pt x="4421571" y="753603"/>
                  </a:lnTo>
                  <a:close/>
                  <a:moveTo>
                    <a:pt x="1647674" y="753603"/>
                  </a:moveTo>
                  <a:lnTo>
                    <a:pt x="1632723" y="775596"/>
                  </a:lnTo>
                  <a:cubicBezTo>
                    <a:pt x="1617234" y="791085"/>
                    <a:pt x="1595966" y="800795"/>
                    <a:pt x="1572848" y="800795"/>
                  </a:cubicBezTo>
                  <a:lnTo>
                    <a:pt x="1548698" y="795794"/>
                  </a:lnTo>
                  <a:lnTo>
                    <a:pt x="1265337" y="1289191"/>
                  </a:lnTo>
                  <a:lnTo>
                    <a:pt x="1279398" y="1309873"/>
                  </a:lnTo>
                  <a:cubicBezTo>
                    <a:pt x="1283761" y="1320016"/>
                    <a:pt x="1286189" y="1331113"/>
                    <a:pt x="1286189" y="1342672"/>
                  </a:cubicBezTo>
                  <a:cubicBezTo>
                    <a:pt x="1286189" y="1365789"/>
                    <a:pt x="1276479" y="1387057"/>
                    <a:pt x="1260990" y="1402546"/>
                  </a:cubicBezTo>
                  <a:lnTo>
                    <a:pt x="1246811" y="1412185"/>
                  </a:lnTo>
                  <a:lnTo>
                    <a:pt x="1534962" y="1913567"/>
                  </a:lnTo>
                  <a:lnTo>
                    <a:pt x="1550655" y="1910442"/>
                  </a:lnTo>
                  <a:cubicBezTo>
                    <a:pt x="1585332" y="1910442"/>
                    <a:pt x="1615847" y="1932288"/>
                    <a:pt x="1628937" y="1962716"/>
                  </a:cubicBezTo>
                  <a:lnTo>
                    <a:pt x="1632998" y="1982328"/>
                  </a:lnTo>
                  <a:lnTo>
                    <a:pt x="2249386" y="1982328"/>
                  </a:lnTo>
                  <a:lnTo>
                    <a:pt x="2250714" y="1975661"/>
                  </a:lnTo>
                  <a:cubicBezTo>
                    <a:pt x="2259152" y="1955375"/>
                    <a:pt x="2275218" y="1938904"/>
                    <a:pt x="2295678" y="1930178"/>
                  </a:cubicBezTo>
                  <a:lnTo>
                    <a:pt x="2310597" y="1927161"/>
                  </a:lnTo>
                  <a:lnTo>
                    <a:pt x="2608346" y="1411702"/>
                  </a:lnTo>
                  <a:lnTo>
                    <a:pt x="2594877" y="1402546"/>
                  </a:lnTo>
                  <a:cubicBezTo>
                    <a:pt x="2579388" y="1387057"/>
                    <a:pt x="2569679" y="1365789"/>
                    <a:pt x="2569679" y="1342672"/>
                  </a:cubicBezTo>
                  <a:cubicBezTo>
                    <a:pt x="2569679" y="1331113"/>
                    <a:pt x="2572106" y="1320016"/>
                    <a:pt x="2576470" y="1309873"/>
                  </a:cubicBezTo>
                  <a:lnTo>
                    <a:pt x="2588764" y="1291789"/>
                  </a:lnTo>
                  <a:lnTo>
                    <a:pt x="2474142" y="1092204"/>
                  </a:lnTo>
                  <a:lnTo>
                    <a:pt x="2313494" y="814175"/>
                  </a:lnTo>
                  <a:lnTo>
                    <a:pt x="2296457" y="810648"/>
                  </a:lnTo>
                  <a:cubicBezTo>
                    <a:pt x="2281243" y="804102"/>
                    <a:pt x="2268174" y="793201"/>
                    <a:pt x="2258909" y="779601"/>
                  </a:cubicBezTo>
                  <a:lnTo>
                    <a:pt x="2250804" y="753603"/>
                  </a:lnTo>
                  <a:close/>
                  <a:moveTo>
                    <a:pt x="2726667" y="127236"/>
                  </a:moveTo>
                  <a:lnTo>
                    <a:pt x="2714627" y="144947"/>
                  </a:lnTo>
                  <a:cubicBezTo>
                    <a:pt x="2706882" y="152691"/>
                    <a:pt x="2697693" y="158991"/>
                    <a:pt x="2687550" y="163354"/>
                  </a:cubicBezTo>
                  <a:lnTo>
                    <a:pt x="2656270" y="169831"/>
                  </a:lnTo>
                  <a:lnTo>
                    <a:pt x="2373638" y="661959"/>
                  </a:lnTo>
                  <a:lnTo>
                    <a:pt x="2389130" y="672491"/>
                  </a:lnTo>
                  <a:cubicBezTo>
                    <a:pt x="2404619" y="687979"/>
                    <a:pt x="2414329" y="709248"/>
                    <a:pt x="2414329" y="732366"/>
                  </a:cubicBezTo>
                  <a:cubicBezTo>
                    <a:pt x="2414329" y="755483"/>
                    <a:pt x="2404619" y="776751"/>
                    <a:pt x="2389130" y="792240"/>
                  </a:cubicBezTo>
                  <a:lnTo>
                    <a:pt x="2365941" y="808005"/>
                  </a:lnTo>
                  <a:lnTo>
                    <a:pt x="2627563" y="1263228"/>
                  </a:lnTo>
                  <a:lnTo>
                    <a:pt x="2654752" y="1257599"/>
                  </a:lnTo>
                  <a:cubicBezTo>
                    <a:pt x="2700988" y="1257599"/>
                    <a:pt x="2739825" y="1296435"/>
                    <a:pt x="2739825" y="1342672"/>
                  </a:cubicBezTo>
                  <a:lnTo>
                    <a:pt x="2737073" y="1355961"/>
                  </a:lnTo>
                  <a:lnTo>
                    <a:pt x="3327534" y="1355961"/>
                  </a:lnTo>
                  <a:lnTo>
                    <a:pt x="3331029" y="1338684"/>
                  </a:lnTo>
                  <a:cubicBezTo>
                    <a:pt x="3344119" y="1307995"/>
                    <a:pt x="3374635" y="1287189"/>
                    <a:pt x="3409311" y="1287189"/>
                  </a:cubicBezTo>
                  <a:lnTo>
                    <a:pt x="3424449" y="1290324"/>
                  </a:lnTo>
                  <a:lnTo>
                    <a:pt x="3713854" y="789310"/>
                  </a:lnTo>
                  <a:lnTo>
                    <a:pt x="3717144" y="783600"/>
                  </a:lnTo>
                  <a:lnTo>
                    <a:pt x="3704610" y="765163"/>
                  </a:lnTo>
                  <a:cubicBezTo>
                    <a:pt x="3700246" y="755021"/>
                    <a:pt x="3697819" y="743924"/>
                    <a:pt x="3697819" y="732366"/>
                  </a:cubicBezTo>
                  <a:cubicBezTo>
                    <a:pt x="3697819" y="720807"/>
                    <a:pt x="3700246" y="709710"/>
                    <a:pt x="3704610" y="699567"/>
                  </a:cubicBezTo>
                  <a:lnTo>
                    <a:pt x="3710880" y="690343"/>
                  </a:lnTo>
                  <a:lnTo>
                    <a:pt x="3422665" y="188490"/>
                  </a:lnTo>
                  <a:lnTo>
                    <a:pt x="3413010" y="190489"/>
                  </a:lnTo>
                  <a:cubicBezTo>
                    <a:pt x="3378334" y="190489"/>
                    <a:pt x="3347818" y="168642"/>
                    <a:pt x="3334728" y="138214"/>
                  </a:cubicBezTo>
                  <a:lnTo>
                    <a:pt x="3332455" y="127236"/>
                  </a:lnTo>
                  <a:close/>
                  <a:moveTo>
                    <a:pt x="2654752" y="0"/>
                  </a:moveTo>
                  <a:cubicBezTo>
                    <a:pt x="2689429" y="0"/>
                    <a:pt x="2719944" y="21845"/>
                    <a:pt x="2733034" y="52274"/>
                  </a:cubicBezTo>
                  <a:lnTo>
                    <a:pt x="2738694" y="79611"/>
                  </a:lnTo>
                  <a:lnTo>
                    <a:pt x="3333155" y="79611"/>
                  </a:lnTo>
                  <a:lnTo>
                    <a:pt x="3334728" y="71838"/>
                  </a:lnTo>
                  <a:cubicBezTo>
                    <a:pt x="3347818" y="41149"/>
                    <a:pt x="3378334" y="20343"/>
                    <a:pt x="3413010" y="20343"/>
                  </a:cubicBezTo>
                  <a:cubicBezTo>
                    <a:pt x="3459246" y="20343"/>
                    <a:pt x="3498083" y="59180"/>
                    <a:pt x="3498083" y="105416"/>
                  </a:cubicBezTo>
                  <a:cubicBezTo>
                    <a:pt x="3498083" y="128533"/>
                    <a:pt x="3488373" y="149801"/>
                    <a:pt x="3472885" y="165290"/>
                  </a:cubicBezTo>
                  <a:lnTo>
                    <a:pt x="3466747" y="169463"/>
                  </a:lnTo>
                  <a:lnTo>
                    <a:pt x="3746622" y="656444"/>
                  </a:lnTo>
                  <a:lnTo>
                    <a:pt x="3750094" y="654083"/>
                  </a:lnTo>
                  <a:cubicBezTo>
                    <a:pt x="3760237" y="649720"/>
                    <a:pt x="3771333" y="647293"/>
                    <a:pt x="3782892" y="647293"/>
                  </a:cubicBezTo>
                  <a:cubicBezTo>
                    <a:pt x="3817569" y="647293"/>
                    <a:pt x="3848084" y="669138"/>
                    <a:pt x="3861174" y="699567"/>
                  </a:cubicBezTo>
                  <a:lnTo>
                    <a:pt x="3862501" y="705978"/>
                  </a:lnTo>
                  <a:lnTo>
                    <a:pt x="4427808" y="705978"/>
                  </a:lnTo>
                  <a:lnTo>
                    <a:pt x="4444287" y="681739"/>
                  </a:lnTo>
                  <a:cubicBezTo>
                    <a:pt x="4459776" y="666250"/>
                    <a:pt x="4481044" y="656541"/>
                    <a:pt x="4504162" y="656541"/>
                  </a:cubicBezTo>
                  <a:cubicBezTo>
                    <a:pt x="4550398" y="656541"/>
                    <a:pt x="4589235" y="695378"/>
                    <a:pt x="4589235" y="741614"/>
                  </a:cubicBezTo>
                  <a:cubicBezTo>
                    <a:pt x="4589235" y="753173"/>
                    <a:pt x="4586807" y="764269"/>
                    <a:pt x="4582444" y="774412"/>
                  </a:cubicBezTo>
                  <a:lnTo>
                    <a:pt x="4571497" y="790515"/>
                  </a:lnTo>
                  <a:lnTo>
                    <a:pt x="4857749" y="1288593"/>
                  </a:lnTo>
                  <a:lnTo>
                    <a:pt x="4864798" y="1287189"/>
                  </a:lnTo>
                  <a:cubicBezTo>
                    <a:pt x="4899475" y="1287189"/>
                    <a:pt x="4929990" y="1309035"/>
                    <a:pt x="4943080" y="1339464"/>
                  </a:cubicBezTo>
                  <a:lnTo>
                    <a:pt x="4944322" y="1345464"/>
                  </a:lnTo>
                  <a:lnTo>
                    <a:pt x="5528171" y="1345464"/>
                  </a:lnTo>
                  <a:lnTo>
                    <a:pt x="5533417" y="1319122"/>
                  </a:lnTo>
                  <a:cubicBezTo>
                    <a:pt x="5546073" y="1288693"/>
                    <a:pt x="5575895" y="1266847"/>
                    <a:pt x="5611959" y="1266847"/>
                  </a:cubicBezTo>
                  <a:cubicBezTo>
                    <a:pt x="5658193" y="1266847"/>
                    <a:pt x="5697032" y="1305684"/>
                    <a:pt x="5697032" y="1351920"/>
                  </a:cubicBezTo>
                  <a:cubicBezTo>
                    <a:pt x="5697032" y="1375037"/>
                    <a:pt x="5687322" y="1396306"/>
                    <a:pt x="5671833" y="1411794"/>
                  </a:cubicBezTo>
                  <a:lnTo>
                    <a:pt x="5663233" y="1417641"/>
                  </a:lnTo>
                  <a:lnTo>
                    <a:pt x="5948348" y="1913741"/>
                  </a:lnTo>
                  <a:lnTo>
                    <a:pt x="5949726" y="1912826"/>
                  </a:lnTo>
                  <a:cubicBezTo>
                    <a:pt x="5959869" y="1908608"/>
                    <a:pt x="5970966" y="1906296"/>
                    <a:pt x="5982524" y="1906296"/>
                  </a:cubicBezTo>
                  <a:cubicBezTo>
                    <a:pt x="6028760" y="1906296"/>
                    <a:pt x="6067597" y="1945133"/>
                    <a:pt x="6067597" y="1991369"/>
                  </a:cubicBezTo>
                  <a:cubicBezTo>
                    <a:pt x="6067597" y="2037602"/>
                    <a:pt x="6028760" y="2076441"/>
                    <a:pt x="5982524" y="2076441"/>
                  </a:cubicBezTo>
                  <a:lnTo>
                    <a:pt x="5965562" y="2072929"/>
                  </a:lnTo>
                  <a:lnTo>
                    <a:pt x="5670999" y="2583996"/>
                  </a:lnTo>
                  <a:lnTo>
                    <a:pt x="5673596" y="2587817"/>
                  </a:lnTo>
                  <a:cubicBezTo>
                    <a:pt x="5677959" y="2597959"/>
                    <a:pt x="5680387" y="2609056"/>
                    <a:pt x="5680387" y="2620615"/>
                  </a:cubicBezTo>
                  <a:cubicBezTo>
                    <a:pt x="5680387" y="2666849"/>
                    <a:pt x="5641550" y="2705688"/>
                    <a:pt x="5595314" y="2705688"/>
                  </a:cubicBezTo>
                  <a:cubicBezTo>
                    <a:pt x="5572197" y="2705688"/>
                    <a:pt x="5550928" y="2695978"/>
                    <a:pt x="5535439" y="2680489"/>
                  </a:cubicBezTo>
                  <a:lnTo>
                    <a:pt x="5527927" y="2669439"/>
                  </a:lnTo>
                  <a:lnTo>
                    <a:pt x="4944357" y="2669439"/>
                  </a:lnTo>
                  <a:lnTo>
                    <a:pt x="4943080" y="2675606"/>
                  </a:lnTo>
                  <a:cubicBezTo>
                    <a:pt x="4929990" y="2706034"/>
                    <a:pt x="4899475" y="2727881"/>
                    <a:pt x="4864798" y="2727881"/>
                  </a:cubicBezTo>
                  <a:lnTo>
                    <a:pt x="4861531" y="2727204"/>
                  </a:lnTo>
                  <a:lnTo>
                    <a:pt x="4522913" y="3314707"/>
                  </a:lnTo>
                  <a:lnTo>
                    <a:pt x="3823916" y="3314707"/>
                  </a:lnTo>
                  <a:lnTo>
                    <a:pt x="3815027" y="3327783"/>
                  </a:lnTo>
                  <a:cubicBezTo>
                    <a:pt x="3799538" y="3343272"/>
                    <a:pt x="3778270" y="3352982"/>
                    <a:pt x="3755152" y="3352982"/>
                  </a:cubicBezTo>
                  <a:lnTo>
                    <a:pt x="3745625" y="3351009"/>
                  </a:lnTo>
                  <a:lnTo>
                    <a:pt x="3467168" y="3834133"/>
                  </a:lnTo>
                  <a:lnTo>
                    <a:pt x="3471699" y="3835071"/>
                  </a:lnTo>
                  <a:cubicBezTo>
                    <a:pt x="3502128" y="3848161"/>
                    <a:pt x="3523975" y="3878676"/>
                    <a:pt x="3523975" y="3913353"/>
                  </a:cubicBezTo>
                  <a:cubicBezTo>
                    <a:pt x="3523975" y="3959587"/>
                    <a:pt x="3485136" y="3998426"/>
                    <a:pt x="3438902" y="3998426"/>
                  </a:cubicBezTo>
                  <a:cubicBezTo>
                    <a:pt x="3404224" y="3998426"/>
                    <a:pt x="3373710" y="3976579"/>
                    <a:pt x="3360619" y="3946151"/>
                  </a:cubicBezTo>
                  <a:lnTo>
                    <a:pt x="3356127" y="3924455"/>
                  </a:lnTo>
                  <a:lnTo>
                    <a:pt x="2756020" y="3924455"/>
                  </a:lnTo>
                  <a:lnTo>
                    <a:pt x="2751528" y="3946151"/>
                  </a:lnTo>
                  <a:cubicBezTo>
                    <a:pt x="2738438" y="3976579"/>
                    <a:pt x="2707923" y="3998426"/>
                    <a:pt x="2673246" y="3998426"/>
                  </a:cubicBezTo>
                  <a:cubicBezTo>
                    <a:pt x="2627011" y="3998426"/>
                    <a:pt x="2588173" y="3959587"/>
                    <a:pt x="2588173" y="3913353"/>
                  </a:cubicBezTo>
                  <a:cubicBezTo>
                    <a:pt x="2588173" y="3901794"/>
                    <a:pt x="2590600" y="3890697"/>
                    <a:pt x="2594964" y="3880555"/>
                  </a:cubicBezTo>
                  <a:lnTo>
                    <a:pt x="2613198" y="3853733"/>
                  </a:lnTo>
                  <a:lnTo>
                    <a:pt x="2321471" y="3348850"/>
                  </a:lnTo>
                  <a:lnTo>
                    <a:pt x="2301516" y="3352982"/>
                  </a:lnTo>
                  <a:cubicBezTo>
                    <a:pt x="2278398" y="3352982"/>
                    <a:pt x="2257129" y="3343272"/>
                    <a:pt x="2241641" y="3327783"/>
                  </a:cubicBezTo>
                  <a:lnTo>
                    <a:pt x="2232751" y="3314707"/>
                  </a:lnTo>
                  <a:lnTo>
                    <a:pt x="1657144" y="3314707"/>
                  </a:lnTo>
                  <a:lnTo>
                    <a:pt x="1641969" y="3337029"/>
                  </a:lnTo>
                  <a:cubicBezTo>
                    <a:pt x="1626481" y="3352518"/>
                    <a:pt x="1605212" y="3362228"/>
                    <a:pt x="1582094" y="3362228"/>
                  </a:cubicBezTo>
                  <a:cubicBezTo>
                    <a:pt x="1535860" y="3362228"/>
                    <a:pt x="1497021" y="3323389"/>
                    <a:pt x="1497021" y="3277155"/>
                  </a:cubicBezTo>
                  <a:cubicBezTo>
                    <a:pt x="1497021" y="3265134"/>
                    <a:pt x="1499448" y="3253806"/>
                    <a:pt x="1503812" y="3243577"/>
                  </a:cubicBezTo>
                  <a:lnTo>
                    <a:pt x="1504541" y="3242508"/>
                  </a:lnTo>
                  <a:lnTo>
                    <a:pt x="1205513" y="2724990"/>
                  </a:lnTo>
                  <a:lnTo>
                    <a:pt x="1187193" y="2722142"/>
                  </a:lnTo>
                  <a:cubicBezTo>
                    <a:pt x="1163368" y="2714571"/>
                    <a:pt x="1143748" y="2696577"/>
                    <a:pt x="1133930" y="2673756"/>
                  </a:cubicBezTo>
                  <a:lnTo>
                    <a:pt x="1133036" y="2669439"/>
                  </a:lnTo>
                  <a:lnTo>
                    <a:pt x="546121" y="2669439"/>
                  </a:lnTo>
                  <a:lnTo>
                    <a:pt x="532323" y="2689735"/>
                  </a:lnTo>
                  <a:cubicBezTo>
                    <a:pt x="516834" y="2705224"/>
                    <a:pt x="495567" y="2714934"/>
                    <a:pt x="472448" y="2714934"/>
                  </a:cubicBezTo>
                  <a:cubicBezTo>
                    <a:pt x="426214" y="2714934"/>
                    <a:pt x="387375" y="2676095"/>
                    <a:pt x="387375" y="2629861"/>
                  </a:cubicBezTo>
                  <a:cubicBezTo>
                    <a:pt x="387375" y="2617840"/>
                    <a:pt x="389803" y="2606512"/>
                    <a:pt x="394166" y="2596283"/>
                  </a:cubicBezTo>
                  <a:lnTo>
                    <a:pt x="400111" y="2587565"/>
                  </a:lnTo>
                  <a:lnTo>
                    <a:pt x="119272" y="2101524"/>
                  </a:lnTo>
                  <a:lnTo>
                    <a:pt x="117871" y="2102476"/>
                  </a:lnTo>
                  <a:cubicBezTo>
                    <a:pt x="107729" y="2106839"/>
                    <a:pt x="96632" y="2109267"/>
                    <a:pt x="85073" y="2109267"/>
                  </a:cubicBezTo>
                  <a:cubicBezTo>
                    <a:pt x="38839" y="2109267"/>
                    <a:pt x="0" y="2070428"/>
                    <a:pt x="0" y="2024194"/>
                  </a:cubicBezTo>
                  <a:cubicBezTo>
                    <a:pt x="0" y="1976109"/>
                    <a:pt x="38839" y="1939121"/>
                    <a:pt x="85073" y="1939121"/>
                  </a:cubicBezTo>
                  <a:lnTo>
                    <a:pt x="103219" y="1942878"/>
                  </a:lnTo>
                  <a:lnTo>
                    <a:pt x="404405" y="1420121"/>
                  </a:lnTo>
                  <a:lnTo>
                    <a:pt x="394166" y="1405060"/>
                  </a:lnTo>
                  <a:cubicBezTo>
                    <a:pt x="389803" y="1394917"/>
                    <a:pt x="387375" y="1383821"/>
                    <a:pt x="387375" y="1372262"/>
                  </a:cubicBezTo>
                  <a:cubicBezTo>
                    <a:pt x="387375" y="1324178"/>
                    <a:pt x="426214" y="1287189"/>
                    <a:pt x="472448" y="1287189"/>
                  </a:cubicBezTo>
                  <a:cubicBezTo>
                    <a:pt x="507125" y="1287189"/>
                    <a:pt x="537640" y="1309035"/>
                    <a:pt x="550730" y="1339464"/>
                  </a:cubicBezTo>
                  <a:lnTo>
                    <a:pt x="551972" y="1345464"/>
                  </a:lnTo>
                  <a:lnTo>
                    <a:pt x="1116914" y="1345464"/>
                  </a:lnTo>
                  <a:lnTo>
                    <a:pt x="1116043" y="1342672"/>
                  </a:lnTo>
                  <a:cubicBezTo>
                    <a:pt x="1116043" y="1296435"/>
                    <a:pt x="1153031" y="1257599"/>
                    <a:pt x="1201116" y="1257599"/>
                  </a:cubicBezTo>
                  <a:lnTo>
                    <a:pt x="1225529" y="1262653"/>
                  </a:lnTo>
                  <a:lnTo>
                    <a:pt x="1509279" y="770162"/>
                  </a:lnTo>
                  <a:lnTo>
                    <a:pt x="1494566" y="748520"/>
                  </a:lnTo>
                  <a:cubicBezTo>
                    <a:pt x="1490202" y="738377"/>
                    <a:pt x="1487775" y="727281"/>
                    <a:pt x="1487775" y="715722"/>
                  </a:cubicBezTo>
                  <a:cubicBezTo>
                    <a:pt x="1487775" y="667637"/>
                    <a:pt x="1526614" y="630649"/>
                    <a:pt x="1572848" y="630649"/>
                  </a:cubicBezTo>
                  <a:cubicBezTo>
                    <a:pt x="1607525" y="630649"/>
                    <a:pt x="1638040" y="652495"/>
                    <a:pt x="1651130" y="682924"/>
                  </a:cubicBezTo>
                  <a:lnTo>
                    <a:pt x="1655904" y="705978"/>
                  </a:lnTo>
                  <a:lnTo>
                    <a:pt x="2252137" y="705978"/>
                  </a:lnTo>
                  <a:lnTo>
                    <a:pt x="2258422" y="685130"/>
                  </a:lnTo>
                  <a:cubicBezTo>
                    <a:pt x="2267460" y="671530"/>
                    <a:pt x="2280333" y="660629"/>
                    <a:pt x="2295678" y="654084"/>
                  </a:cubicBezTo>
                  <a:lnTo>
                    <a:pt x="2326693" y="647811"/>
                  </a:lnTo>
                  <a:lnTo>
                    <a:pt x="2610356" y="155470"/>
                  </a:lnTo>
                  <a:lnTo>
                    <a:pt x="2594877" y="144947"/>
                  </a:lnTo>
                  <a:cubicBezTo>
                    <a:pt x="2579388" y="129458"/>
                    <a:pt x="2569679" y="108190"/>
                    <a:pt x="2569679" y="85072"/>
                  </a:cubicBezTo>
                  <a:cubicBezTo>
                    <a:pt x="2569679" y="38836"/>
                    <a:pt x="2608517" y="0"/>
                    <a:pt x="265475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solidFill>
                <a:schemeClr val="accent5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579" name="TextBox 578">
            <a:extLst>
              <a:ext uri="{FF2B5EF4-FFF2-40B4-BE49-F238E27FC236}">
                <a16:creationId xmlns:a16="http://schemas.microsoft.com/office/drawing/2014/main" id="{FB5523D8-289D-32C1-AF03-26CCE1B5CFA5}"/>
              </a:ext>
            </a:extLst>
          </p:cNvPr>
          <p:cNvSpPr txBox="1"/>
          <p:nvPr userDrawn="1"/>
        </p:nvSpPr>
        <p:spPr>
          <a:xfrm>
            <a:off x="876799" y="1673055"/>
            <a:ext cx="4977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EA66A963-27BF-9A90-ED12-0BE5861D85B4}"/>
              </a:ext>
            </a:extLst>
          </p:cNvPr>
          <p:cNvSpPr txBox="1"/>
          <p:nvPr userDrawn="1"/>
        </p:nvSpPr>
        <p:spPr>
          <a:xfrm>
            <a:off x="906069" y="3311838"/>
            <a:ext cx="5359813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 Team, ClariPi Research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8" name="Group 338">
            <a:extLst>
              <a:ext uri="{FF2B5EF4-FFF2-40B4-BE49-F238E27FC236}">
                <a16:creationId xmlns:a16="http://schemas.microsoft.com/office/drawing/2014/main" id="{4CB0C4E1-1E16-D2B7-771D-B93893DF291A}"/>
              </a:ext>
            </a:extLst>
          </p:cNvPr>
          <p:cNvGrpSpPr/>
          <p:nvPr userDrawn="1"/>
        </p:nvGrpSpPr>
        <p:grpSpPr>
          <a:xfrm flipH="1" flipV="1">
            <a:off x="5606716" y="-1581086"/>
            <a:ext cx="4404687" cy="2897012"/>
            <a:chOff x="2010490" y="69385"/>
            <a:chExt cx="6067597" cy="3998426"/>
          </a:xfrm>
        </p:grpSpPr>
        <p:sp>
          <p:nvSpPr>
            <p:cNvPr id="589" name="Oval 50">
              <a:extLst>
                <a:ext uri="{FF2B5EF4-FFF2-40B4-BE49-F238E27FC236}">
                  <a16:creationId xmlns:a16="http://schemas.microsoft.com/office/drawing/2014/main" id="{B9AFA4B2-5077-9928-4614-349B8E7A5D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227" y="1782227"/>
              <a:ext cx="590289" cy="666693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0" name="Heart 17">
              <a:extLst>
                <a:ext uri="{FF2B5EF4-FFF2-40B4-BE49-F238E27FC236}">
                  <a16:creationId xmlns:a16="http://schemas.microsoft.com/office/drawing/2014/main" id="{AC47690A-CFA6-3C4C-C2DE-37E9F476FC65}"/>
                </a:ext>
              </a:extLst>
            </p:cNvPr>
            <p:cNvSpPr/>
            <p:nvPr/>
          </p:nvSpPr>
          <p:spPr>
            <a:xfrm flipV="1">
              <a:off x="5835370" y="1103785"/>
              <a:ext cx="630815" cy="618491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1" name="Rounded Rectangle 25">
              <a:extLst>
                <a:ext uri="{FF2B5EF4-FFF2-40B4-BE49-F238E27FC236}">
                  <a16:creationId xmlns:a16="http://schemas.microsoft.com/office/drawing/2014/main" id="{24A8D5E2-BFB0-30C1-452A-695B4D44AEAC}"/>
                </a:ext>
              </a:extLst>
            </p:cNvPr>
            <p:cNvSpPr/>
            <p:nvPr/>
          </p:nvSpPr>
          <p:spPr>
            <a:xfrm flipV="1">
              <a:off x="3642868" y="1158937"/>
              <a:ext cx="626244" cy="527796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2" name="Chord 32">
              <a:extLst>
                <a:ext uri="{FF2B5EF4-FFF2-40B4-BE49-F238E27FC236}">
                  <a16:creationId xmlns:a16="http://schemas.microsoft.com/office/drawing/2014/main" id="{88726C82-03EA-F24C-82C7-472596BECC5C}"/>
                </a:ext>
              </a:extLst>
            </p:cNvPr>
            <p:cNvSpPr/>
            <p:nvPr/>
          </p:nvSpPr>
          <p:spPr>
            <a:xfrm>
              <a:off x="4769069" y="3060549"/>
              <a:ext cx="626244" cy="620754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3" name="Rounded Rectangle 40">
              <a:extLst>
                <a:ext uri="{FF2B5EF4-FFF2-40B4-BE49-F238E27FC236}">
                  <a16:creationId xmlns:a16="http://schemas.microsoft.com/office/drawing/2014/main" id="{AB2D279E-30C9-0AA0-59E4-027483D57192}"/>
                </a:ext>
              </a:extLst>
            </p:cNvPr>
            <p:cNvSpPr/>
            <p:nvPr/>
          </p:nvSpPr>
          <p:spPr>
            <a:xfrm rot="2942052">
              <a:off x="4794935" y="521557"/>
              <a:ext cx="582119" cy="619285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4" name="Rounded Rectangle 17">
              <a:extLst>
                <a:ext uri="{FF2B5EF4-FFF2-40B4-BE49-F238E27FC236}">
                  <a16:creationId xmlns:a16="http://schemas.microsoft.com/office/drawing/2014/main" id="{7919EF5D-0C96-4015-C800-E045CBC6E2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9946" y="2388764"/>
              <a:ext cx="419021" cy="666693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5" name="Oval 25">
              <a:extLst>
                <a:ext uri="{FF2B5EF4-FFF2-40B4-BE49-F238E27FC236}">
                  <a16:creationId xmlns:a16="http://schemas.microsoft.com/office/drawing/2014/main" id="{7B70FD6C-76F8-377F-1A71-3AF9CD8564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5679" y="1760667"/>
              <a:ext cx="665788" cy="666693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6" name="Block Arc 20">
              <a:extLst>
                <a:ext uri="{FF2B5EF4-FFF2-40B4-BE49-F238E27FC236}">
                  <a16:creationId xmlns:a16="http://schemas.microsoft.com/office/drawing/2014/main" id="{E17F9694-74F5-A951-690A-D56F20D8F97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611777" y="2385438"/>
              <a:ext cx="690373" cy="748576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97" name="Freeform: Shape 348">
              <a:extLst>
                <a:ext uri="{FF2B5EF4-FFF2-40B4-BE49-F238E27FC236}">
                  <a16:creationId xmlns:a16="http://schemas.microsoft.com/office/drawing/2014/main" id="{DB82BC5E-3A3B-75CE-3FBF-8BD00AE4E352}"/>
                </a:ext>
              </a:extLst>
            </p:cNvPr>
            <p:cNvSpPr/>
            <p:nvPr/>
          </p:nvSpPr>
          <p:spPr>
            <a:xfrm>
              <a:off x="2010490" y="69385"/>
              <a:ext cx="6067597" cy="3998426"/>
            </a:xfrm>
            <a:custGeom>
              <a:avLst/>
              <a:gdLst>
                <a:gd name="connsiteX0" fmla="*/ 2751292 w 6067597"/>
                <a:gd name="connsiteY0" fmla="*/ 2648105 h 3998426"/>
                <a:gd name="connsiteX1" fmla="*/ 2745981 w 6067597"/>
                <a:gd name="connsiteY1" fmla="*/ 2673756 h 3998426"/>
                <a:gd name="connsiteX2" fmla="*/ 2667699 w 6067597"/>
                <a:gd name="connsiteY2" fmla="*/ 2726031 h 3998426"/>
                <a:gd name="connsiteX3" fmla="*/ 2648849 w 6067597"/>
                <a:gd name="connsiteY3" fmla="*/ 2722128 h 3998426"/>
                <a:gd name="connsiteX4" fmla="*/ 2365394 w 6067597"/>
                <a:gd name="connsiteY4" fmla="*/ 3213923 h 3998426"/>
                <a:gd name="connsiteX5" fmla="*/ 2379798 w 6067597"/>
                <a:gd name="connsiteY5" fmla="*/ 3235111 h 3998426"/>
                <a:gd name="connsiteX6" fmla="*/ 2386589 w 6067597"/>
                <a:gd name="connsiteY6" fmla="*/ 3267909 h 3998426"/>
                <a:gd name="connsiteX7" fmla="*/ 2379798 w 6067597"/>
                <a:gd name="connsiteY7" fmla="*/ 3300707 h 3998426"/>
                <a:gd name="connsiteX8" fmla="*/ 2363037 w 6067597"/>
                <a:gd name="connsiteY8" fmla="*/ 3325361 h 3998426"/>
                <a:gd name="connsiteX9" fmla="*/ 2654946 w 6067597"/>
                <a:gd name="connsiteY9" fmla="*/ 3832069 h 3998426"/>
                <a:gd name="connsiteX10" fmla="*/ 2673246 w 6067597"/>
                <a:gd name="connsiteY10" fmla="*/ 3828280 h 3998426"/>
                <a:gd name="connsiteX11" fmla="*/ 2733121 w 6067597"/>
                <a:gd name="connsiteY11" fmla="*/ 3853478 h 3998426"/>
                <a:gd name="connsiteX12" fmla="*/ 2748996 w 6067597"/>
                <a:gd name="connsiteY12" fmla="*/ 3876830 h 3998426"/>
                <a:gd name="connsiteX13" fmla="*/ 3362832 w 6067597"/>
                <a:gd name="connsiteY13" fmla="*/ 3876830 h 3998426"/>
                <a:gd name="connsiteX14" fmla="*/ 3378334 w 6067597"/>
                <a:gd name="connsiteY14" fmla="*/ 3853478 h 3998426"/>
                <a:gd name="connsiteX15" fmla="*/ 3405323 w 6067597"/>
                <a:gd name="connsiteY15" fmla="*/ 3835071 h 3998426"/>
                <a:gd name="connsiteX16" fmla="*/ 3411361 w 6067597"/>
                <a:gd name="connsiteY16" fmla="*/ 3833850 h 3998426"/>
                <a:gd name="connsiteX17" fmla="*/ 3701314 w 6067597"/>
                <a:gd name="connsiteY17" fmla="*/ 3331887 h 3998426"/>
                <a:gd name="connsiteX18" fmla="*/ 3695277 w 6067597"/>
                <a:gd name="connsiteY18" fmla="*/ 3327783 h 3998426"/>
                <a:gd name="connsiteX19" fmla="*/ 3670079 w 6067597"/>
                <a:gd name="connsiteY19" fmla="*/ 3267909 h 3998426"/>
                <a:gd name="connsiteX20" fmla="*/ 3695971 w 6067597"/>
                <a:gd name="connsiteY20" fmla="*/ 3208034 h 3998426"/>
                <a:gd name="connsiteX21" fmla="*/ 3699014 w 6067597"/>
                <a:gd name="connsiteY21" fmla="*/ 3205932 h 3998426"/>
                <a:gd name="connsiteX22" fmla="*/ 3421549 w 6067597"/>
                <a:gd name="connsiteY22" fmla="*/ 2725730 h 3998426"/>
                <a:gd name="connsiteX23" fmla="*/ 3411162 w 6067597"/>
                <a:gd name="connsiteY23" fmla="*/ 2727881 h 3998426"/>
                <a:gd name="connsiteX24" fmla="*/ 3332879 w 6067597"/>
                <a:gd name="connsiteY24" fmla="*/ 2675606 h 3998426"/>
                <a:gd name="connsiteX25" fmla="*/ 3327185 w 6067597"/>
                <a:gd name="connsiteY25" fmla="*/ 2648105 h 3998426"/>
                <a:gd name="connsiteX26" fmla="*/ 3861774 w 6067597"/>
                <a:gd name="connsiteY26" fmla="*/ 2038357 h 3998426"/>
                <a:gd name="connsiteX27" fmla="*/ 3861174 w 6067597"/>
                <a:gd name="connsiteY27" fmla="*/ 2041257 h 3998426"/>
                <a:gd name="connsiteX28" fmla="*/ 3782892 w 6067597"/>
                <a:gd name="connsiteY28" fmla="*/ 2093532 h 3998426"/>
                <a:gd name="connsiteX29" fmla="*/ 3759616 w 6067597"/>
                <a:gd name="connsiteY29" fmla="*/ 2088713 h 3998426"/>
                <a:gd name="connsiteX30" fmla="*/ 3473610 w 6067597"/>
                <a:gd name="connsiteY30" fmla="*/ 2586718 h 3998426"/>
                <a:gd name="connsiteX31" fmla="*/ 3489444 w 6067597"/>
                <a:gd name="connsiteY31" fmla="*/ 2610010 h 3998426"/>
                <a:gd name="connsiteX32" fmla="*/ 3496235 w 6067597"/>
                <a:gd name="connsiteY32" fmla="*/ 2642808 h 3998426"/>
                <a:gd name="connsiteX33" fmla="*/ 3489444 w 6067597"/>
                <a:gd name="connsiteY33" fmla="*/ 2675606 h 3998426"/>
                <a:gd name="connsiteX34" fmla="*/ 3472559 w 6067597"/>
                <a:gd name="connsiteY34" fmla="*/ 2700443 h 3998426"/>
                <a:gd name="connsiteX35" fmla="*/ 3750370 w 6067597"/>
                <a:gd name="connsiteY35" fmla="*/ 3183834 h 3998426"/>
                <a:gd name="connsiteX36" fmla="*/ 3755152 w 6067597"/>
                <a:gd name="connsiteY36" fmla="*/ 3182836 h 3998426"/>
                <a:gd name="connsiteX37" fmla="*/ 3833434 w 6067597"/>
                <a:gd name="connsiteY37" fmla="*/ 3235111 h 3998426"/>
                <a:gd name="connsiteX38" fmla="*/ 3840054 w 6067597"/>
                <a:gd name="connsiteY38" fmla="*/ 3267082 h 3998426"/>
                <a:gd name="connsiteX39" fmla="*/ 4494338 w 6067597"/>
                <a:gd name="connsiteY39" fmla="*/ 3267082 h 3998426"/>
                <a:gd name="connsiteX40" fmla="*/ 4816006 w 6067597"/>
                <a:gd name="connsiteY40" fmla="*/ 2710216 h 3998426"/>
                <a:gd name="connsiteX41" fmla="*/ 4804923 w 6067597"/>
                <a:gd name="connsiteY41" fmla="*/ 2702682 h 3998426"/>
                <a:gd name="connsiteX42" fmla="*/ 4779725 w 6067597"/>
                <a:gd name="connsiteY42" fmla="*/ 2642808 h 3998426"/>
                <a:gd name="connsiteX43" fmla="*/ 4804923 w 6067597"/>
                <a:gd name="connsiteY43" fmla="*/ 2582933 h 3998426"/>
                <a:gd name="connsiteX44" fmla="*/ 4807166 w 6067597"/>
                <a:gd name="connsiteY44" fmla="*/ 2581408 h 3998426"/>
                <a:gd name="connsiteX45" fmla="*/ 4520363 w 6067597"/>
                <a:gd name="connsiteY45" fmla="*/ 2082014 h 3998426"/>
                <a:gd name="connsiteX46" fmla="*/ 4500463 w 6067597"/>
                <a:gd name="connsiteY46" fmla="*/ 2086134 h 3998426"/>
                <a:gd name="connsiteX47" fmla="*/ 4453227 w 6067597"/>
                <a:gd name="connsiteY47" fmla="*/ 2071407 h 3998426"/>
                <a:gd name="connsiteX48" fmla="*/ 4425900 w 6067597"/>
                <a:gd name="connsiteY48" fmla="*/ 2038357 h 3998426"/>
                <a:gd name="connsiteX49" fmla="*/ 1622108 w 6067597"/>
                <a:gd name="connsiteY49" fmla="*/ 2038357 h 3998426"/>
                <a:gd name="connsiteX50" fmla="*/ 1610530 w 6067597"/>
                <a:gd name="connsiteY50" fmla="*/ 2055388 h 3998426"/>
                <a:gd name="connsiteX51" fmla="*/ 1550655 w 6067597"/>
                <a:gd name="connsiteY51" fmla="*/ 2080587 h 3998426"/>
                <a:gd name="connsiteX52" fmla="*/ 1548886 w 6067597"/>
                <a:gd name="connsiteY52" fmla="*/ 2080220 h 3998426"/>
                <a:gd name="connsiteX53" fmla="*/ 1264284 w 6067597"/>
                <a:gd name="connsiteY53" fmla="*/ 2575779 h 3998426"/>
                <a:gd name="connsiteX54" fmla="*/ 1272087 w 6067597"/>
                <a:gd name="connsiteY54" fmla="*/ 2581083 h 3998426"/>
                <a:gd name="connsiteX55" fmla="*/ 1297285 w 6067597"/>
                <a:gd name="connsiteY55" fmla="*/ 2640958 h 3998426"/>
                <a:gd name="connsiteX56" fmla="*/ 1272087 w 6067597"/>
                <a:gd name="connsiteY56" fmla="*/ 2700832 h 3998426"/>
                <a:gd name="connsiteX57" fmla="*/ 1253858 w 6067597"/>
                <a:gd name="connsiteY57" fmla="*/ 2713225 h 3998426"/>
                <a:gd name="connsiteX58" fmla="*/ 1537858 w 6067597"/>
                <a:gd name="connsiteY58" fmla="*/ 3206206 h 3998426"/>
                <a:gd name="connsiteX59" fmla="*/ 1549297 w 6067597"/>
                <a:gd name="connsiteY59" fmla="*/ 3198613 h 3998426"/>
                <a:gd name="connsiteX60" fmla="*/ 1582094 w 6067597"/>
                <a:gd name="connsiteY60" fmla="*/ 3192082 h 3998426"/>
                <a:gd name="connsiteX61" fmla="*/ 1660376 w 6067597"/>
                <a:gd name="connsiteY61" fmla="*/ 3244357 h 3998426"/>
                <a:gd name="connsiteX62" fmla="*/ 1665081 w 6067597"/>
                <a:gd name="connsiteY62" fmla="*/ 3267082 h 3998426"/>
                <a:gd name="connsiteX63" fmla="*/ 2216614 w 6067597"/>
                <a:gd name="connsiteY63" fmla="*/ 3267082 h 3998426"/>
                <a:gd name="connsiteX64" fmla="*/ 2223233 w 6067597"/>
                <a:gd name="connsiteY64" fmla="*/ 3235111 h 3998426"/>
                <a:gd name="connsiteX65" fmla="*/ 2301516 w 6067597"/>
                <a:gd name="connsiteY65" fmla="*/ 3182836 h 3998426"/>
                <a:gd name="connsiteX66" fmla="*/ 2316723 w 6067597"/>
                <a:gd name="connsiteY66" fmla="*/ 3185985 h 3998426"/>
                <a:gd name="connsiteX67" fmla="*/ 2601556 w 6067597"/>
                <a:gd name="connsiteY67" fmla="*/ 2691613 h 3998426"/>
                <a:gd name="connsiteX68" fmla="*/ 2589416 w 6067597"/>
                <a:gd name="connsiteY68" fmla="*/ 2673756 h 3998426"/>
                <a:gd name="connsiteX69" fmla="*/ 2582626 w 6067597"/>
                <a:gd name="connsiteY69" fmla="*/ 2640958 h 3998426"/>
                <a:gd name="connsiteX70" fmla="*/ 2589157 w 6067597"/>
                <a:gd name="connsiteY70" fmla="*/ 2608160 h 3998426"/>
                <a:gd name="connsiteX71" fmla="*/ 2598681 w 6067597"/>
                <a:gd name="connsiteY71" fmla="*/ 2593811 h 3998426"/>
                <a:gd name="connsiteX72" fmla="*/ 2309617 w 6067597"/>
                <a:gd name="connsiteY72" fmla="*/ 2090479 h 3998426"/>
                <a:gd name="connsiteX73" fmla="*/ 2304235 w 6067597"/>
                <a:gd name="connsiteY73" fmla="*/ 2089643 h 3998426"/>
                <a:gd name="connsiteX74" fmla="*/ 2250973 w 6067597"/>
                <a:gd name="connsiteY74" fmla="*/ 2041257 h 3998426"/>
                <a:gd name="connsiteX75" fmla="*/ 2250373 w 6067597"/>
                <a:gd name="connsiteY75" fmla="*/ 2038357 h 3998426"/>
                <a:gd name="connsiteX76" fmla="*/ 2713096 w 6067597"/>
                <a:gd name="connsiteY76" fmla="*/ 1403586 h 3998426"/>
                <a:gd name="connsiteX77" fmla="*/ 2687550 w 6067597"/>
                <a:gd name="connsiteY77" fmla="*/ 1420953 h 3998426"/>
                <a:gd name="connsiteX78" fmla="*/ 2654752 w 6067597"/>
                <a:gd name="connsiteY78" fmla="*/ 1427744 h 3998426"/>
                <a:gd name="connsiteX79" fmla="*/ 2654437 w 6067597"/>
                <a:gd name="connsiteY79" fmla="*/ 1427679 h 3998426"/>
                <a:gd name="connsiteX80" fmla="*/ 2364036 w 6067597"/>
                <a:gd name="connsiteY80" fmla="*/ 1931525 h 3998426"/>
                <a:gd name="connsiteX81" fmla="*/ 2389130 w 6067597"/>
                <a:gd name="connsiteY81" fmla="*/ 1948584 h 3998426"/>
                <a:gd name="connsiteX82" fmla="*/ 2414329 w 6067597"/>
                <a:gd name="connsiteY82" fmla="*/ 2008459 h 3998426"/>
                <a:gd name="connsiteX83" fmla="*/ 2389130 w 6067597"/>
                <a:gd name="connsiteY83" fmla="*/ 2068333 h 3998426"/>
                <a:gd name="connsiteX84" fmla="*/ 2362362 w 6067597"/>
                <a:gd name="connsiteY84" fmla="*/ 2086531 h 3998426"/>
                <a:gd name="connsiteX85" fmla="*/ 2635812 w 6067597"/>
                <a:gd name="connsiteY85" fmla="*/ 2562334 h 3998426"/>
                <a:gd name="connsiteX86" fmla="*/ 2667699 w 6067597"/>
                <a:gd name="connsiteY86" fmla="*/ 2555885 h 3998426"/>
                <a:gd name="connsiteX87" fmla="*/ 2727573 w 6067597"/>
                <a:gd name="connsiteY87" fmla="*/ 2581083 h 3998426"/>
                <a:gd name="connsiteX88" fmla="*/ 2740760 w 6067597"/>
                <a:gd name="connsiteY88" fmla="*/ 2600480 h 3998426"/>
                <a:gd name="connsiteX89" fmla="*/ 3338945 w 6067597"/>
                <a:gd name="connsiteY89" fmla="*/ 2600480 h 3998426"/>
                <a:gd name="connsiteX90" fmla="*/ 3350594 w 6067597"/>
                <a:gd name="connsiteY90" fmla="*/ 2582933 h 3998426"/>
                <a:gd name="connsiteX91" fmla="*/ 3411162 w 6067597"/>
                <a:gd name="connsiteY91" fmla="*/ 2557735 h 3998426"/>
                <a:gd name="connsiteX92" fmla="*/ 3432626 w 6067597"/>
                <a:gd name="connsiteY92" fmla="*/ 2562179 h 3998426"/>
                <a:gd name="connsiteX93" fmla="*/ 3719845 w 6067597"/>
                <a:gd name="connsiteY93" fmla="*/ 2063667 h 3998426"/>
                <a:gd name="connsiteX94" fmla="*/ 3704610 w 6067597"/>
                <a:gd name="connsiteY94" fmla="*/ 2041257 h 3998426"/>
                <a:gd name="connsiteX95" fmla="*/ 3697819 w 6067597"/>
                <a:gd name="connsiteY95" fmla="*/ 2008459 h 3998426"/>
                <a:gd name="connsiteX96" fmla="*/ 3704610 w 6067597"/>
                <a:gd name="connsiteY96" fmla="*/ 1975661 h 3998426"/>
                <a:gd name="connsiteX97" fmla="*/ 3718602 w 6067597"/>
                <a:gd name="connsiteY97" fmla="*/ 1955078 h 3998426"/>
                <a:gd name="connsiteX98" fmla="*/ 3428683 w 6067597"/>
                <a:gd name="connsiteY98" fmla="*/ 1453324 h 3998426"/>
                <a:gd name="connsiteX99" fmla="*/ 3409311 w 6067597"/>
                <a:gd name="connsiteY99" fmla="*/ 1457335 h 3998426"/>
                <a:gd name="connsiteX100" fmla="*/ 3331029 w 6067597"/>
                <a:gd name="connsiteY100" fmla="*/ 1405060 h 3998426"/>
                <a:gd name="connsiteX101" fmla="*/ 3330724 w 6067597"/>
                <a:gd name="connsiteY101" fmla="*/ 1403586 h 3998426"/>
                <a:gd name="connsiteX102" fmla="*/ 4945558 w 6067597"/>
                <a:gd name="connsiteY102" fmla="*/ 1393089 h 3998426"/>
                <a:gd name="connsiteX103" fmla="*/ 4943080 w 6067597"/>
                <a:gd name="connsiteY103" fmla="*/ 1405060 h 3998426"/>
                <a:gd name="connsiteX104" fmla="*/ 4864798 w 6067597"/>
                <a:gd name="connsiteY104" fmla="*/ 1457335 h 3998426"/>
                <a:gd name="connsiteX105" fmla="*/ 4854215 w 6067597"/>
                <a:gd name="connsiteY105" fmla="*/ 1455144 h 3998426"/>
                <a:gd name="connsiteX106" fmla="*/ 4567772 w 6067597"/>
                <a:gd name="connsiteY106" fmla="*/ 1952122 h 3998426"/>
                <a:gd name="connsiteX107" fmla="*/ 4578745 w 6067597"/>
                <a:gd name="connsiteY107" fmla="*/ 1968263 h 3998426"/>
                <a:gd name="connsiteX108" fmla="*/ 4585536 w 6067597"/>
                <a:gd name="connsiteY108" fmla="*/ 2001061 h 3998426"/>
                <a:gd name="connsiteX109" fmla="*/ 4578745 w 6067597"/>
                <a:gd name="connsiteY109" fmla="*/ 2033859 h 3998426"/>
                <a:gd name="connsiteX110" fmla="*/ 4562461 w 6067597"/>
                <a:gd name="connsiteY110" fmla="*/ 2057813 h 3998426"/>
                <a:gd name="connsiteX111" fmla="*/ 4851988 w 6067597"/>
                <a:gd name="connsiteY111" fmla="*/ 2560387 h 3998426"/>
                <a:gd name="connsiteX112" fmla="*/ 4864798 w 6067597"/>
                <a:gd name="connsiteY112" fmla="*/ 2557735 h 3998426"/>
                <a:gd name="connsiteX113" fmla="*/ 4943080 w 6067597"/>
                <a:gd name="connsiteY113" fmla="*/ 2610010 h 3998426"/>
                <a:gd name="connsiteX114" fmla="*/ 4945524 w 6067597"/>
                <a:gd name="connsiteY114" fmla="*/ 2621814 h 3998426"/>
                <a:gd name="connsiteX115" fmla="*/ 5510489 w 6067597"/>
                <a:gd name="connsiteY115" fmla="*/ 2621814 h 3998426"/>
                <a:gd name="connsiteX116" fmla="*/ 5510241 w 6067597"/>
                <a:gd name="connsiteY116" fmla="*/ 2620615 h 3998426"/>
                <a:gd name="connsiteX117" fmla="*/ 5595314 w 6067597"/>
                <a:gd name="connsiteY117" fmla="*/ 2535542 h 3998426"/>
                <a:gd name="connsiteX118" fmla="*/ 5628112 w 6067597"/>
                <a:gd name="connsiteY118" fmla="*/ 2542333 h 3998426"/>
                <a:gd name="connsiteX119" fmla="*/ 5635993 w 6067597"/>
                <a:gd name="connsiteY119" fmla="*/ 2547691 h 3998426"/>
                <a:gd name="connsiteX120" fmla="*/ 5922730 w 6067597"/>
                <a:gd name="connsiteY120" fmla="*/ 2051297 h 3998426"/>
                <a:gd name="connsiteX121" fmla="*/ 5922650 w 6067597"/>
                <a:gd name="connsiteY121" fmla="*/ 2051242 h 3998426"/>
                <a:gd name="connsiteX122" fmla="*/ 5897451 w 6067597"/>
                <a:gd name="connsiteY122" fmla="*/ 1991369 h 3998426"/>
                <a:gd name="connsiteX123" fmla="*/ 5904242 w 6067597"/>
                <a:gd name="connsiteY123" fmla="*/ 1957790 h 3998426"/>
                <a:gd name="connsiteX124" fmla="*/ 5911949 w 6067597"/>
                <a:gd name="connsiteY124" fmla="*/ 1946490 h 3998426"/>
                <a:gd name="connsiteX125" fmla="*/ 5618559 w 6067597"/>
                <a:gd name="connsiteY125" fmla="*/ 1435627 h 3998426"/>
                <a:gd name="connsiteX126" fmla="*/ 5611959 w 6067597"/>
                <a:gd name="connsiteY126" fmla="*/ 1436993 h 3998426"/>
                <a:gd name="connsiteX127" fmla="*/ 5552084 w 6067597"/>
                <a:gd name="connsiteY127" fmla="*/ 1411794 h 3998426"/>
                <a:gd name="connsiteX128" fmla="*/ 5539368 w 6067597"/>
                <a:gd name="connsiteY128" fmla="*/ 1393089 h 3998426"/>
                <a:gd name="connsiteX129" fmla="*/ 553209 w 6067597"/>
                <a:gd name="connsiteY129" fmla="*/ 1393089 h 3998426"/>
                <a:gd name="connsiteX130" fmla="*/ 550730 w 6067597"/>
                <a:gd name="connsiteY130" fmla="*/ 1405060 h 3998426"/>
                <a:gd name="connsiteX131" fmla="*/ 472448 w 6067597"/>
                <a:gd name="connsiteY131" fmla="*/ 1457335 h 3998426"/>
                <a:gd name="connsiteX132" fmla="*/ 440939 w 6067597"/>
                <a:gd name="connsiteY132" fmla="*/ 1450811 h 3998426"/>
                <a:gd name="connsiteX133" fmla="*/ 145534 w 6067597"/>
                <a:gd name="connsiteY133" fmla="*/ 1965181 h 3998426"/>
                <a:gd name="connsiteX134" fmla="*/ 163355 w 6067597"/>
                <a:gd name="connsiteY134" fmla="*/ 1991395 h 3998426"/>
                <a:gd name="connsiteX135" fmla="*/ 170146 w 6067597"/>
                <a:gd name="connsiteY135" fmla="*/ 2024194 h 3998426"/>
                <a:gd name="connsiteX136" fmla="*/ 163355 w 6067597"/>
                <a:gd name="connsiteY136" fmla="*/ 2056992 h 3998426"/>
                <a:gd name="connsiteX137" fmla="*/ 155423 w 6067597"/>
                <a:gd name="connsiteY137" fmla="*/ 2068659 h 3998426"/>
                <a:gd name="connsiteX138" fmla="*/ 435185 w 6067597"/>
                <a:gd name="connsiteY138" fmla="*/ 2554283 h 3998426"/>
                <a:gd name="connsiteX139" fmla="*/ 439651 w 6067597"/>
                <a:gd name="connsiteY139" fmla="*/ 2551319 h 3998426"/>
                <a:gd name="connsiteX140" fmla="*/ 472448 w 6067597"/>
                <a:gd name="connsiteY140" fmla="*/ 2544788 h 3998426"/>
                <a:gd name="connsiteX141" fmla="*/ 550730 w 6067597"/>
                <a:gd name="connsiteY141" fmla="*/ 2597063 h 3998426"/>
                <a:gd name="connsiteX142" fmla="*/ 555855 w 6067597"/>
                <a:gd name="connsiteY142" fmla="*/ 2621814 h 3998426"/>
                <a:gd name="connsiteX143" fmla="*/ 1131103 w 6067597"/>
                <a:gd name="connsiteY143" fmla="*/ 2621814 h 3998426"/>
                <a:gd name="connsiteX144" fmla="*/ 1133930 w 6067597"/>
                <a:gd name="connsiteY144" fmla="*/ 2608160 h 3998426"/>
                <a:gd name="connsiteX145" fmla="*/ 1212212 w 6067597"/>
                <a:gd name="connsiteY145" fmla="*/ 2555885 h 3998426"/>
                <a:gd name="connsiteX146" fmla="*/ 1217359 w 6067597"/>
                <a:gd name="connsiteY146" fmla="*/ 2556951 h 3998426"/>
                <a:gd name="connsiteX147" fmla="*/ 1502485 w 6067597"/>
                <a:gd name="connsiteY147" fmla="*/ 2063345 h 3998426"/>
                <a:gd name="connsiteX148" fmla="*/ 1490781 w 6067597"/>
                <a:gd name="connsiteY148" fmla="*/ 2055388 h 3998426"/>
                <a:gd name="connsiteX149" fmla="*/ 1465582 w 6067597"/>
                <a:gd name="connsiteY149" fmla="*/ 1995515 h 3998426"/>
                <a:gd name="connsiteX150" fmla="*/ 1490781 w 6067597"/>
                <a:gd name="connsiteY150" fmla="*/ 1934947 h 3998426"/>
                <a:gd name="connsiteX151" fmla="*/ 1491201 w 6067597"/>
                <a:gd name="connsiteY151" fmla="*/ 1934668 h 3998426"/>
                <a:gd name="connsiteX152" fmla="*/ 1197912 w 6067597"/>
                <a:gd name="connsiteY152" fmla="*/ 1427081 h 3998426"/>
                <a:gd name="connsiteX153" fmla="*/ 1168318 w 6067597"/>
                <a:gd name="connsiteY153" fmla="*/ 1420954 h 3998426"/>
                <a:gd name="connsiteX154" fmla="*/ 1134618 w 6067597"/>
                <a:gd name="connsiteY154" fmla="*/ 1393089 h 3998426"/>
                <a:gd name="connsiteX155" fmla="*/ 3863568 w 6067597"/>
                <a:gd name="connsiteY155" fmla="*/ 753603 h 3998426"/>
                <a:gd name="connsiteX156" fmla="*/ 3861174 w 6067597"/>
                <a:gd name="connsiteY156" fmla="*/ 765163 h 3998426"/>
                <a:gd name="connsiteX157" fmla="*/ 3782892 w 6067597"/>
                <a:gd name="connsiteY157" fmla="*/ 817439 h 3998426"/>
                <a:gd name="connsiteX158" fmla="*/ 3756139 w 6067597"/>
                <a:gd name="connsiteY158" fmla="*/ 811899 h 3998426"/>
                <a:gd name="connsiteX159" fmla="*/ 3468099 w 6067597"/>
                <a:gd name="connsiteY159" fmla="*/ 1311649 h 3998426"/>
                <a:gd name="connsiteX160" fmla="*/ 3469186 w 6067597"/>
                <a:gd name="connsiteY160" fmla="*/ 1312387 h 3998426"/>
                <a:gd name="connsiteX161" fmla="*/ 3494384 w 6067597"/>
                <a:gd name="connsiteY161" fmla="*/ 1372262 h 3998426"/>
                <a:gd name="connsiteX162" fmla="*/ 3487593 w 6067597"/>
                <a:gd name="connsiteY162" fmla="*/ 1405060 h 3998426"/>
                <a:gd name="connsiteX163" fmla="*/ 3470480 w 6067597"/>
                <a:gd name="connsiteY163" fmla="*/ 1430233 h 3998426"/>
                <a:gd name="connsiteX164" fmla="*/ 3757597 w 6067597"/>
                <a:gd name="connsiteY164" fmla="*/ 1928624 h 3998426"/>
                <a:gd name="connsiteX165" fmla="*/ 3782892 w 6067597"/>
                <a:gd name="connsiteY165" fmla="*/ 1923387 h 3998426"/>
                <a:gd name="connsiteX166" fmla="*/ 3861174 w 6067597"/>
                <a:gd name="connsiteY166" fmla="*/ 1975661 h 3998426"/>
                <a:gd name="connsiteX167" fmla="*/ 3862555 w 6067597"/>
                <a:gd name="connsiteY167" fmla="*/ 1982329 h 3998426"/>
                <a:gd name="connsiteX168" fmla="*/ 4419178 w 6067597"/>
                <a:gd name="connsiteY168" fmla="*/ 1982329 h 3998426"/>
                <a:gd name="connsiteX169" fmla="*/ 4422181 w 6067597"/>
                <a:gd name="connsiteY169" fmla="*/ 1967483 h 3998426"/>
                <a:gd name="connsiteX170" fmla="*/ 4500463 w 6067597"/>
                <a:gd name="connsiteY170" fmla="*/ 1915989 h 3998426"/>
                <a:gd name="connsiteX171" fmla="*/ 4528636 w 6067597"/>
                <a:gd name="connsiteY171" fmla="*/ 1921822 h 3998426"/>
                <a:gd name="connsiteX172" fmla="*/ 4809123 w 6067597"/>
                <a:gd name="connsiteY172" fmla="*/ 1434992 h 3998426"/>
                <a:gd name="connsiteX173" fmla="*/ 4804923 w 6067597"/>
                <a:gd name="connsiteY173" fmla="*/ 1432137 h 3998426"/>
                <a:gd name="connsiteX174" fmla="*/ 4779725 w 6067597"/>
                <a:gd name="connsiteY174" fmla="*/ 1372262 h 3998426"/>
                <a:gd name="connsiteX175" fmla="*/ 4804923 w 6067597"/>
                <a:gd name="connsiteY175" fmla="*/ 1311694 h 3998426"/>
                <a:gd name="connsiteX176" fmla="*/ 4812801 w 6067597"/>
                <a:gd name="connsiteY176" fmla="*/ 1306465 h 3998426"/>
                <a:gd name="connsiteX177" fmla="*/ 4533745 w 6067597"/>
                <a:gd name="connsiteY177" fmla="*/ 820561 h 3998426"/>
                <a:gd name="connsiteX178" fmla="*/ 4504162 w 6067597"/>
                <a:gd name="connsiteY178" fmla="*/ 826687 h 3998426"/>
                <a:gd name="connsiteX179" fmla="*/ 4425880 w 6067597"/>
                <a:gd name="connsiteY179" fmla="*/ 774412 h 3998426"/>
                <a:gd name="connsiteX180" fmla="*/ 4421571 w 6067597"/>
                <a:gd name="connsiteY180" fmla="*/ 753603 h 3998426"/>
                <a:gd name="connsiteX181" fmla="*/ 1647674 w 6067597"/>
                <a:gd name="connsiteY181" fmla="*/ 753603 h 3998426"/>
                <a:gd name="connsiteX182" fmla="*/ 1632723 w 6067597"/>
                <a:gd name="connsiteY182" fmla="*/ 775596 h 3998426"/>
                <a:gd name="connsiteX183" fmla="*/ 1572848 w 6067597"/>
                <a:gd name="connsiteY183" fmla="*/ 800795 h 3998426"/>
                <a:gd name="connsiteX184" fmla="*/ 1548698 w 6067597"/>
                <a:gd name="connsiteY184" fmla="*/ 795794 h 3998426"/>
                <a:gd name="connsiteX185" fmla="*/ 1265337 w 6067597"/>
                <a:gd name="connsiteY185" fmla="*/ 1289191 h 3998426"/>
                <a:gd name="connsiteX186" fmla="*/ 1279398 w 6067597"/>
                <a:gd name="connsiteY186" fmla="*/ 1309873 h 3998426"/>
                <a:gd name="connsiteX187" fmla="*/ 1286189 w 6067597"/>
                <a:gd name="connsiteY187" fmla="*/ 1342672 h 3998426"/>
                <a:gd name="connsiteX188" fmla="*/ 1260990 w 6067597"/>
                <a:gd name="connsiteY188" fmla="*/ 1402546 h 3998426"/>
                <a:gd name="connsiteX189" fmla="*/ 1246811 w 6067597"/>
                <a:gd name="connsiteY189" fmla="*/ 1412185 h 3998426"/>
                <a:gd name="connsiteX190" fmla="*/ 1534962 w 6067597"/>
                <a:gd name="connsiteY190" fmla="*/ 1913567 h 3998426"/>
                <a:gd name="connsiteX191" fmla="*/ 1550655 w 6067597"/>
                <a:gd name="connsiteY191" fmla="*/ 1910442 h 3998426"/>
                <a:gd name="connsiteX192" fmla="*/ 1628937 w 6067597"/>
                <a:gd name="connsiteY192" fmla="*/ 1962716 h 3998426"/>
                <a:gd name="connsiteX193" fmla="*/ 1632998 w 6067597"/>
                <a:gd name="connsiteY193" fmla="*/ 1982328 h 3998426"/>
                <a:gd name="connsiteX194" fmla="*/ 2249386 w 6067597"/>
                <a:gd name="connsiteY194" fmla="*/ 1982328 h 3998426"/>
                <a:gd name="connsiteX195" fmla="*/ 2250714 w 6067597"/>
                <a:gd name="connsiteY195" fmla="*/ 1975661 h 3998426"/>
                <a:gd name="connsiteX196" fmla="*/ 2295678 w 6067597"/>
                <a:gd name="connsiteY196" fmla="*/ 1930178 h 3998426"/>
                <a:gd name="connsiteX197" fmla="*/ 2310597 w 6067597"/>
                <a:gd name="connsiteY197" fmla="*/ 1927161 h 3998426"/>
                <a:gd name="connsiteX198" fmla="*/ 2608346 w 6067597"/>
                <a:gd name="connsiteY198" fmla="*/ 1411702 h 3998426"/>
                <a:gd name="connsiteX199" fmla="*/ 2594877 w 6067597"/>
                <a:gd name="connsiteY199" fmla="*/ 1402546 h 3998426"/>
                <a:gd name="connsiteX200" fmla="*/ 2569679 w 6067597"/>
                <a:gd name="connsiteY200" fmla="*/ 1342672 h 3998426"/>
                <a:gd name="connsiteX201" fmla="*/ 2576470 w 6067597"/>
                <a:gd name="connsiteY201" fmla="*/ 1309873 h 3998426"/>
                <a:gd name="connsiteX202" fmla="*/ 2588764 w 6067597"/>
                <a:gd name="connsiteY202" fmla="*/ 1291789 h 3998426"/>
                <a:gd name="connsiteX203" fmla="*/ 2474142 w 6067597"/>
                <a:gd name="connsiteY203" fmla="*/ 1092204 h 3998426"/>
                <a:gd name="connsiteX204" fmla="*/ 2313494 w 6067597"/>
                <a:gd name="connsiteY204" fmla="*/ 814175 h 3998426"/>
                <a:gd name="connsiteX205" fmla="*/ 2296457 w 6067597"/>
                <a:gd name="connsiteY205" fmla="*/ 810648 h 3998426"/>
                <a:gd name="connsiteX206" fmla="*/ 2258909 w 6067597"/>
                <a:gd name="connsiteY206" fmla="*/ 779601 h 3998426"/>
                <a:gd name="connsiteX207" fmla="*/ 2250804 w 6067597"/>
                <a:gd name="connsiteY207" fmla="*/ 753603 h 3998426"/>
                <a:gd name="connsiteX208" fmla="*/ 2726667 w 6067597"/>
                <a:gd name="connsiteY208" fmla="*/ 127236 h 3998426"/>
                <a:gd name="connsiteX209" fmla="*/ 2714627 w 6067597"/>
                <a:gd name="connsiteY209" fmla="*/ 144947 h 3998426"/>
                <a:gd name="connsiteX210" fmla="*/ 2687550 w 6067597"/>
                <a:gd name="connsiteY210" fmla="*/ 163354 h 3998426"/>
                <a:gd name="connsiteX211" fmla="*/ 2656270 w 6067597"/>
                <a:gd name="connsiteY211" fmla="*/ 169831 h 3998426"/>
                <a:gd name="connsiteX212" fmla="*/ 2373638 w 6067597"/>
                <a:gd name="connsiteY212" fmla="*/ 661959 h 3998426"/>
                <a:gd name="connsiteX213" fmla="*/ 2389130 w 6067597"/>
                <a:gd name="connsiteY213" fmla="*/ 672491 h 3998426"/>
                <a:gd name="connsiteX214" fmla="*/ 2414329 w 6067597"/>
                <a:gd name="connsiteY214" fmla="*/ 732366 h 3998426"/>
                <a:gd name="connsiteX215" fmla="*/ 2389130 w 6067597"/>
                <a:gd name="connsiteY215" fmla="*/ 792240 h 3998426"/>
                <a:gd name="connsiteX216" fmla="*/ 2365941 w 6067597"/>
                <a:gd name="connsiteY216" fmla="*/ 808005 h 3998426"/>
                <a:gd name="connsiteX217" fmla="*/ 2627563 w 6067597"/>
                <a:gd name="connsiteY217" fmla="*/ 1263228 h 3998426"/>
                <a:gd name="connsiteX218" fmla="*/ 2654752 w 6067597"/>
                <a:gd name="connsiteY218" fmla="*/ 1257599 h 3998426"/>
                <a:gd name="connsiteX219" fmla="*/ 2739825 w 6067597"/>
                <a:gd name="connsiteY219" fmla="*/ 1342672 h 3998426"/>
                <a:gd name="connsiteX220" fmla="*/ 2737073 w 6067597"/>
                <a:gd name="connsiteY220" fmla="*/ 1355961 h 3998426"/>
                <a:gd name="connsiteX221" fmla="*/ 3327534 w 6067597"/>
                <a:gd name="connsiteY221" fmla="*/ 1355961 h 3998426"/>
                <a:gd name="connsiteX222" fmla="*/ 3331029 w 6067597"/>
                <a:gd name="connsiteY222" fmla="*/ 1338684 h 3998426"/>
                <a:gd name="connsiteX223" fmla="*/ 3409311 w 6067597"/>
                <a:gd name="connsiteY223" fmla="*/ 1287189 h 3998426"/>
                <a:gd name="connsiteX224" fmla="*/ 3424449 w 6067597"/>
                <a:gd name="connsiteY224" fmla="*/ 1290324 h 3998426"/>
                <a:gd name="connsiteX225" fmla="*/ 3713854 w 6067597"/>
                <a:gd name="connsiteY225" fmla="*/ 789310 h 3998426"/>
                <a:gd name="connsiteX226" fmla="*/ 3717144 w 6067597"/>
                <a:gd name="connsiteY226" fmla="*/ 783600 h 3998426"/>
                <a:gd name="connsiteX227" fmla="*/ 3704610 w 6067597"/>
                <a:gd name="connsiteY227" fmla="*/ 765163 h 3998426"/>
                <a:gd name="connsiteX228" fmla="*/ 3697819 w 6067597"/>
                <a:gd name="connsiteY228" fmla="*/ 732366 h 3998426"/>
                <a:gd name="connsiteX229" fmla="*/ 3704610 w 6067597"/>
                <a:gd name="connsiteY229" fmla="*/ 699567 h 3998426"/>
                <a:gd name="connsiteX230" fmla="*/ 3710880 w 6067597"/>
                <a:gd name="connsiteY230" fmla="*/ 690343 h 3998426"/>
                <a:gd name="connsiteX231" fmla="*/ 3422665 w 6067597"/>
                <a:gd name="connsiteY231" fmla="*/ 188490 h 3998426"/>
                <a:gd name="connsiteX232" fmla="*/ 3413010 w 6067597"/>
                <a:gd name="connsiteY232" fmla="*/ 190489 h 3998426"/>
                <a:gd name="connsiteX233" fmla="*/ 3334728 w 6067597"/>
                <a:gd name="connsiteY233" fmla="*/ 138214 h 3998426"/>
                <a:gd name="connsiteX234" fmla="*/ 3332455 w 6067597"/>
                <a:gd name="connsiteY234" fmla="*/ 127236 h 3998426"/>
                <a:gd name="connsiteX235" fmla="*/ 2654752 w 6067597"/>
                <a:gd name="connsiteY235" fmla="*/ 0 h 3998426"/>
                <a:gd name="connsiteX236" fmla="*/ 2733034 w 6067597"/>
                <a:gd name="connsiteY236" fmla="*/ 52274 h 3998426"/>
                <a:gd name="connsiteX237" fmla="*/ 2738694 w 6067597"/>
                <a:gd name="connsiteY237" fmla="*/ 79611 h 3998426"/>
                <a:gd name="connsiteX238" fmla="*/ 3333155 w 6067597"/>
                <a:gd name="connsiteY238" fmla="*/ 79611 h 3998426"/>
                <a:gd name="connsiteX239" fmla="*/ 3334728 w 6067597"/>
                <a:gd name="connsiteY239" fmla="*/ 71838 h 3998426"/>
                <a:gd name="connsiteX240" fmla="*/ 3413010 w 6067597"/>
                <a:gd name="connsiteY240" fmla="*/ 20343 h 3998426"/>
                <a:gd name="connsiteX241" fmla="*/ 3498083 w 6067597"/>
                <a:gd name="connsiteY241" fmla="*/ 105416 h 3998426"/>
                <a:gd name="connsiteX242" fmla="*/ 3472885 w 6067597"/>
                <a:gd name="connsiteY242" fmla="*/ 165290 h 3998426"/>
                <a:gd name="connsiteX243" fmla="*/ 3466747 w 6067597"/>
                <a:gd name="connsiteY243" fmla="*/ 169463 h 3998426"/>
                <a:gd name="connsiteX244" fmla="*/ 3746622 w 6067597"/>
                <a:gd name="connsiteY244" fmla="*/ 656444 h 3998426"/>
                <a:gd name="connsiteX245" fmla="*/ 3750094 w 6067597"/>
                <a:gd name="connsiteY245" fmla="*/ 654083 h 3998426"/>
                <a:gd name="connsiteX246" fmla="*/ 3782892 w 6067597"/>
                <a:gd name="connsiteY246" fmla="*/ 647293 h 3998426"/>
                <a:gd name="connsiteX247" fmla="*/ 3861174 w 6067597"/>
                <a:gd name="connsiteY247" fmla="*/ 699567 h 3998426"/>
                <a:gd name="connsiteX248" fmla="*/ 3862501 w 6067597"/>
                <a:gd name="connsiteY248" fmla="*/ 705978 h 3998426"/>
                <a:gd name="connsiteX249" fmla="*/ 4427808 w 6067597"/>
                <a:gd name="connsiteY249" fmla="*/ 705978 h 3998426"/>
                <a:gd name="connsiteX250" fmla="*/ 4444287 w 6067597"/>
                <a:gd name="connsiteY250" fmla="*/ 681739 h 3998426"/>
                <a:gd name="connsiteX251" fmla="*/ 4504162 w 6067597"/>
                <a:gd name="connsiteY251" fmla="*/ 656541 h 3998426"/>
                <a:gd name="connsiteX252" fmla="*/ 4589235 w 6067597"/>
                <a:gd name="connsiteY252" fmla="*/ 741614 h 3998426"/>
                <a:gd name="connsiteX253" fmla="*/ 4582444 w 6067597"/>
                <a:gd name="connsiteY253" fmla="*/ 774412 h 3998426"/>
                <a:gd name="connsiteX254" fmla="*/ 4571497 w 6067597"/>
                <a:gd name="connsiteY254" fmla="*/ 790515 h 3998426"/>
                <a:gd name="connsiteX255" fmla="*/ 4857749 w 6067597"/>
                <a:gd name="connsiteY255" fmla="*/ 1288593 h 3998426"/>
                <a:gd name="connsiteX256" fmla="*/ 4864798 w 6067597"/>
                <a:gd name="connsiteY256" fmla="*/ 1287189 h 3998426"/>
                <a:gd name="connsiteX257" fmla="*/ 4943080 w 6067597"/>
                <a:gd name="connsiteY257" fmla="*/ 1339464 h 3998426"/>
                <a:gd name="connsiteX258" fmla="*/ 4944322 w 6067597"/>
                <a:gd name="connsiteY258" fmla="*/ 1345464 h 3998426"/>
                <a:gd name="connsiteX259" fmla="*/ 5528171 w 6067597"/>
                <a:gd name="connsiteY259" fmla="*/ 1345464 h 3998426"/>
                <a:gd name="connsiteX260" fmla="*/ 5533417 w 6067597"/>
                <a:gd name="connsiteY260" fmla="*/ 1319122 h 3998426"/>
                <a:gd name="connsiteX261" fmla="*/ 5611959 w 6067597"/>
                <a:gd name="connsiteY261" fmla="*/ 1266847 h 3998426"/>
                <a:gd name="connsiteX262" fmla="*/ 5697032 w 6067597"/>
                <a:gd name="connsiteY262" fmla="*/ 1351920 h 3998426"/>
                <a:gd name="connsiteX263" fmla="*/ 5671833 w 6067597"/>
                <a:gd name="connsiteY263" fmla="*/ 1411794 h 3998426"/>
                <a:gd name="connsiteX264" fmla="*/ 5663233 w 6067597"/>
                <a:gd name="connsiteY264" fmla="*/ 1417641 h 3998426"/>
                <a:gd name="connsiteX265" fmla="*/ 5948348 w 6067597"/>
                <a:gd name="connsiteY265" fmla="*/ 1913741 h 3998426"/>
                <a:gd name="connsiteX266" fmla="*/ 5949726 w 6067597"/>
                <a:gd name="connsiteY266" fmla="*/ 1912826 h 3998426"/>
                <a:gd name="connsiteX267" fmla="*/ 5982524 w 6067597"/>
                <a:gd name="connsiteY267" fmla="*/ 1906296 h 3998426"/>
                <a:gd name="connsiteX268" fmla="*/ 6067597 w 6067597"/>
                <a:gd name="connsiteY268" fmla="*/ 1991369 h 3998426"/>
                <a:gd name="connsiteX269" fmla="*/ 5982524 w 6067597"/>
                <a:gd name="connsiteY269" fmla="*/ 2076441 h 3998426"/>
                <a:gd name="connsiteX270" fmla="*/ 5965562 w 6067597"/>
                <a:gd name="connsiteY270" fmla="*/ 2072929 h 3998426"/>
                <a:gd name="connsiteX271" fmla="*/ 5670999 w 6067597"/>
                <a:gd name="connsiteY271" fmla="*/ 2583996 h 3998426"/>
                <a:gd name="connsiteX272" fmla="*/ 5673596 w 6067597"/>
                <a:gd name="connsiteY272" fmla="*/ 2587817 h 3998426"/>
                <a:gd name="connsiteX273" fmla="*/ 5680387 w 6067597"/>
                <a:gd name="connsiteY273" fmla="*/ 2620615 h 3998426"/>
                <a:gd name="connsiteX274" fmla="*/ 5595314 w 6067597"/>
                <a:gd name="connsiteY274" fmla="*/ 2705688 h 3998426"/>
                <a:gd name="connsiteX275" fmla="*/ 5535439 w 6067597"/>
                <a:gd name="connsiteY275" fmla="*/ 2680489 h 3998426"/>
                <a:gd name="connsiteX276" fmla="*/ 5527927 w 6067597"/>
                <a:gd name="connsiteY276" fmla="*/ 2669439 h 3998426"/>
                <a:gd name="connsiteX277" fmla="*/ 4944357 w 6067597"/>
                <a:gd name="connsiteY277" fmla="*/ 2669439 h 3998426"/>
                <a:gd name="connsiteX278" fmla="*/ 4943080 w 6067597"/>
                <a:gd name="connsiteY278" fmla="*/ 2675606 h 3998426"/>
                <a:gd name="connsiteX279" fmla="*/ 4864798 w 6067597"/>
                <a:gd name="connsiteY279" fmla="*/ 2727881 h 3998426"/>
                <a:gd name="connsiteX280" fmla="*/ 4861531 w 6067597"/>
                <a:gd name="connsiteY280" fmla="*/ 2727204 h 3998426"/>
                <a:gd name="connsiteX281" fmla="*/ 4522913 w 6067597"/>
                <a:gd name="connsiteY281" fmla="*/ 3314707 h 3998426"/>
                <a:gd name="connsiteX282" fmla="*/ 3823916 w 6067597"/>
                <a:gd name="connsiteY282" fmla="*/ 3314707 h 3998426"/>
                <a:gd name="connsiteX283" fmla="*/ 3815027 w 6067597"/>
                <a:gd name="connsiteY283" fmla="*/ 3327783 h 3998426"/>
                <a:gd name="connsiteX284" fmla="*/ 3755152 w 6067597"/>
                <a:gd name="connsiteY284" fmla="*/ 3352982 h 3998426"/>
                <a:gd name="connsiteX285" fmla="*/ 3745625 w 6067597"/>
                <a:gd name="connsiteY285" fmla="*/ 3351009 h 3998426"/>
                <a:gd name="connsiteX286" fmla="*/ 3467168 w 6067597"/>
                <a:gd name="connsiteY286" fmla="*/ 3834133 h 3998426"/>
                <a:gd name="connsiteX287" fmla="*/ 3471699 w 6067597"/>
                <a:gd name="connsiteY287" fmla="*/ 3835071 h 3998426"/>
                <a:gd name="connsiteX288" fmla="*/ 3523975 w 6067597"/>
                <a:gd name="connsiteY288" fmla="*/ 3913353 h 3998426"/>
                <a:gd name="connsiteX289" fmla="*/ 3438902 w 6067597"/>
                <a:gd name="connsiteY289" fmla="*/ 3998426 h 3998426"/>
                <a:gd name="connsiteX290" fmla="*/ 3360619 w 6067597"/>
                <a:gd name="connsiteY290" fmla="*/ 3946151 h 3998426"/>
                <a:gd name="connsiteX291" fmla="*/ 3356127 w 6067597"/>
                <a:gd name="connsiteY291" fmla="*/ 3924455 h 3998426"/>
                <a:gd name="connsiteX292" fmla="*/ 2756020 w 6067597"/>
                <a:gd name="connsiteY292" fmla="*/ 3924455 h 3998426"/>
                <a:gd name="connsiteX293" fmla="*/ 2751528 w 6067597"/>
                <a:gd name="connsiteY293" fmla="*/ 3946151 h 3998426"/>
                <a:gd name="connsiteX294" fmla="*/ 2673246 w 6067597"/>
                <a:gd name="connsiteY294" fmla="*/ 3998426 h 3998426"/>
                <a:gd name="connsiteX295" fmla="*/ 2588173 w 6067597"/>
                <a:gd name="connsiteY295" fmla="*/ 3913353 h 3998426"/>
                <a:gd name="connsiteX296" fmla="*/ 2594964 w 6067597"/>
                <a:gd name="connsiteY296" fmla="*/ 3880555 h 3998426"/>
                <a:gd name="connsiteX297" fmla="*/ 2613198 w 6067597"/>
                <a:gd name="connsiteY297" fmla="*/ 3853733 h 3998426"/>
                <a:gd name="connsiteX298" fmla="*/ 2321471 w 6067597"/>
                <a:gd name="connsiteY298" fmla="*/ 3348850 h 3998426"/>
                <a:gd name="connsiteX299" fmla="*/ 2301516 w 6067597"/>
                <a:gd name="connsiteY299" fmla="*/ 3352982 h 3998426"/>
                <a:gd name="connsiteX300" fmla="*/ 2241641 w 6067597"/>
                <a:gd name="connsiteY300" fmla="*/ 3327783 h 3998426"/>
                <a:gd name="connsiteX301" fmla="*/ 2232751 w 6067597"/>
                <a:gd name="connsiteY301" fmla="*/ 3314707 h 3998426"/>
                <a:gd name="connsiteX302" fmla="*/ 1657144 w 6067597"/>
                <a:gd name="connsiteY302" fmla="*/ 3314707 h 3998426"/>
                <a:gd name="connsiteX303" fmla="*/ 1641969 w 6067597"/>
                <a:gd name="connsiteY303" fmla="*/ 3337029 h 3998426"/>
                <a:gd name="connsiteX304" fmla="*/ 1582094 w 6067597"/>
                <a:gd name="connsiteY304" fmla="*/ 3362228 h 3998426"/>
                <a:gd name="connsiteX305" fmla="*/ 1497021 w 6067597"/>
                <a:gd name="connsiteY305" fmla="*/ 3277155 h 3998426"/>
                <a:gd name="connsiteX306" fmla="*/ 1503812 w 6067597"/>
                <a:gd name="connsiteY306" fmla="*/ 3243577 h 3998426"/>
                <a:gd name="connsiteX307" fmla="*/ 1504541 w 6067597"/>
                <a:gd name="connsiteY307" fmla="*/ 3242508 h 3998426"/>
                <a:gd name="connsiteX308" fmla="*/ 1205513 w 6067597"/>
                <a:gd name="connsiteY308" fmla="*/ 2724990 h 3998426"/>
                <a:gd name="connsiteX309" fmla="*/ 1187193 w 6067597"/>
                <a:gd name="connsiteY309" fmla="*/ 2722142 h 3998426"/>
                <a:gd name="connsiteX310" fmla="*/ 1133930 w 6067597"/>
                <a:gd name="connsiteY310" fmla="*/ 2673756 h 3998426"/>
                <a:gd name="connsiteX311" fmla="*/ 1133036 w 6067597"/>
                <a:gd name="connsiteY311" fmla="*/ 2669439 h 3998426"/>
                <a:gd name="connsiteX312" fmla="*/ 546121 w 6067597"/>
                <a:gd name="connsiteY312" fmla="*/ 2669439 h 3998426"/>
                <a:gd name="connsiteX313" fmla="*/ 532323 w 6067597"/>
                <a:gd name="connsiteY313" fmla="*/ 2689735 h 3998426"/>
                <a:gd name="connsiteX314" fmla="*/ 472448 w 6067597"/>
                <a:gd name="connsiteY314" fmla="*/ 2714934 h 3998426"/>
                <a:gd name="connsiteX315" fmla="*/ 387375 w 6067597"/>
                <a:gd name="connsiteY315" fmla="*/ 2629861 h 3998426"/>
                <a:gd name="connsiteX316" fmla="*/ 394166 w 6067597"/>
                <a:gd name="connsiteY316" fmla="*/ 2596283 h 3998426"/>
                <a:gd name="connsiteX317" fmla="*/ 400111 w 6067597"/>
                <a:gd name="connsiteY317" fmla="*/ 2587565 h 3998426"/>
                <a:gd name="connsiteX318" fmla="*/ 119272 w 6067597"/>
                <a:gd name="connsiteY318" fmla="*/ 2101524 h 3998426"/>
                <a:gd name="connsiteX319" fmla="*/ 117871 w 6067597"/>
                <a:gd name="connsiteY319" fmla="*/ 2102476 h 3998426"/>
                <a:gd name="connsiteX320" fmla="*/ 85073 w 6067597"/>
                <a:gd name="connsiteY320" fmla="*/ 2109267 h 3998426"/>
                <a:gd name="connsiteX321" fmla="*/ 0 w 6067597"/>
                <a:gd name="connsiteY321" fmla="*/ 2024194 h 3998426"/>
                <a:gd name="connsiteX322" fmla="*/ 85073 w 6067597"/>
                <a:gd name="connsiteY322" fmla="*/ 1939121 h 3998426"/>
                <a:gd name="connsiteX323" fmla="*/ 103219 w 6067597"/>
                <a:gd name="connsiteY323" fmla="*/ 1942878 h 3998426"/>
                <a:gd name="connsiteX324" fmla="*/ 404405 w 6067597"/>
                <a:gd name="connsiteY324" fmla="*/ 1420121 h 3998426"/>
                <a:gd name="connsiteX325" fmla="*/ 394166 w 6067597"/>
                <a:gd name="connsiteY325" fmla="*/ 1405060 h 3998426"/>
                <a:gd name="connsiteX326" fmla="*/ 387375 w 6067597"/>
                <a:gd name="connsiteY326" fmla="*/ 1372262 h 3998426"/>
                <a:gd name="connsiteX327" fmla="*/ 472448 w 6067597"/>
                <a:gd name="connsiteY327" fmla="*/ 1287189 h 3998426"/>
                <a:gd name="connsiteX328" fmla="*/ 550730 w 6067597"/>
                <a:gd name="connsiteY328" fmla="*/ 1339464 h 3998426"/>
                <a:gd name="connsiteX329" fmla="*/ 551972 w 6067597"/>
                <a:gd name="connsiteY329" fmla="*/ 1345464 h 3998426"/>
                <a:gd name="connsiteX330" fmla="*/ 1116914 w 6067597"/>
                <a:gd name="connsiteY330" fmla="*/ 1345464 h 3998426"/>
                <a:gd name="connsiteX331" fmla="*/ 1116043 w 6067597"/>
                <a:gd name="connsiteY331" fmla="*/ 1342672 h 3998426"/>
                <a:gd name="connsiteX332" fmla="*/ 1201116 w 6067597"/>
                <a:gd name="connsiteY332" fmla="*/ 1257599 h 3998426"/>
                <a:gd name="connsiteX333" fmla="*/ 1225529 w 6067597"/>
                <a:gd name="connsiteY333" fmla="*/ 1262653 h 3998426"/>
                <a:gd name="connsiteX334" fmla="*/ 1509279 w 6067597"/>
                <a:gd name="connsiteY334" fmla="*/ 770162 h 3998426"/>
                <a:gd name="connsiteX335" fmla="*/ 1494566 w 6067597"/>
                <a:gd name="connsiteY335" fmla="*/ 748520 h 3998426"/>
                <a:gd name="connsiteX336" fmla="*/ 1487775 w 6067597"/>
                <a:gd name="connsiteY336" fmla="*/ 715722 h 3998426"/>
                <a:gd name="connsiteX337" fmla="*/ 1572848 w 6067597"/>
                <a:gd name="connsiteY337" fmla="*/ 630649 h 3998426"/>
                <a:gd name="connsiteX338" fmla="*/ 1651130 w 6067597"/>
                <a:gd name="connsiteY338" fmla="*/ 682924 h 3998426"/>
                <a:gd name="connsiteX339" fmla="*/ 1655904 w 6067597"/>
                <a:gd name="connsiteY339" fmla="*/ 705978 h 3998426"/>
                <a:gd name="connsiteX340" fmla="*/ 2252137 w 6067597"/>
                <a:gd name="connsiteY340" fmla="*/ 705978 h 3998426"/>
                <a:gd name="connsiteX341" fmla="*/ 2258422 w 6067597"/>
                <a:gd name="connsiteY341" fmla="*/ 685130 h 3998426"/>
                <a:gd name="connsiteX342" fmla="*/ 2295678 w 6067597"/>
                <a:gd name="connsiteY342" fmla="*/ 654084 h 3998426"/>
                <a:gd name="connsiteX343" fmla="*/ 2326693 w 6067597"/>
                <a:gd name="connsiteY343" fmla="*/ 647811 h 3998426"/>
                <a:gd name="connsiteX344" fmla="*/ 2610356 w 6067597"/>
                <a:gd name="connsiteY344" fmla="*/ 155470 h 3998426"/>
                <a:gd name="connsiteX345" fmla="*/ 2594877 w 6067597"/>
                <a:gd name="connsiteY345" fmla="*/ 144947 h 3998426"/>
                <a:gd name="connsiteX346" fmla="*/ 2569679 w 6067597"/>
                <a:gd name="connsiteY346" fmla="*/ 85072 h 3998426"/>
                <a:gd name="connsiteX347" fmla="*/ 2654752 w 6067597"/>
                <a:gd name="connsiteY347" fmla="*/ 0 h 399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6067597" h="3998426">
                  <a:moveTo>
                    <a:pt x="2751292" y="2648105"/>
                  </a:moveTo>
                  <a:lnTo>
                    <a:pt x="2745981" y="2673756"/>
                  </a:lnTo>
                  <a:cubicBezTo>
                    <a:pt x="2732890" y="2704184"/>
                    <a:pt x="2702374" y="2726031"/>
                    <a:pt x="2667699" y="2726031"/>
                  </a:cubicBezTo>
                  <a:lnTo>
                    <a:pt x="2648849" y="2722128"/>
                  </a:lnTo>
                  <a:lnTo>
                    <a:pt x="2365394" y="3213923"/>
                  </a:lnTo>
                  <a:lnTo>
                    <a:pt x="2379798" y="3235111"/>
                  </a:lnTo>
                  <a:cubicBezTo>
                    <a:pt x="2384161" y="3245253"/>
                    <a:pt x="2386589" y="3256350"/>
                    <a:pt x="2386589" y="3267909"/>
                  </a:cubicBezTo>
                  <a:cubicBezTo>
                    <a:pt x="2386589" y="3279468"/>
                    <a:pt x="2384161" y="3290564"/>
                    <a:pt x="2379798" y="3300707"/>
                  </a:cubicBezTo>
                  <a:lnTo>
                    <a:pt x="2363037" y="3325361"/>
                  </a:lnTo>
                  <a:lnTo>
                    <a:pt x="2654946" y="3832069"/>
                  </a:lnTo>
                  <a:lnTo>
                    <a:pt x="2673246" y="3828280"/>
                  </a:lnTo>
                  <a:cubicBezTo>
                    <a:pt x="2696364" y="3828280"/>
                    <a:pt x="2717632" y="3837989"/>
                    <a:pt x="2733121" y="3853478"/>
                  </a:cubicBezTo>
                  <a:lnTo>
                    <a:pt x="2748996" y="3876830"/>
                  </a:lnTo>
                  <a:lnTo>
                    <a:pt x="3362832" y="3876830"/>
                  </a:lnTo>
                  <a:lnTo>
                    <a:pt x="3378334" y="3853478"/>
                  </a:lnTo>
                  <a:cubicBezTo>
                    <a:pt x="3385962" y="3845734"/>
                    <a:pt x="3395094" y="3839434"/>
                    <a:pt x="3405323" y="3835071"/>
                  </a:cubicBezTo>
                  <a:lnTo>
                    <a:pt x="3411361" y="3833850"/>
                  </a:lnTo>
                  <a:lnTo>
                    <a:pt x="3701314" y="3331887"/>
                  </a:lnTo>
                  <a:lnTo>
                    <a:pt x="3695277" y="3327783"/>
                  </a:lnTo>
                  <a:cubicBezTo>
                    <a:pt x="3679788" y="3312294"/>
                    <a:pt x="3670079" y="3291026"/>
                    <a:pt x="3670079" y="3267909"/>
                  </a:cubicBezTo>
                  <a:cubicBezTo>
                    <a:pt x="3671004" y="3244791"/>
                    <a:pt x="3680714" y="3223523"/>
                    <a:pt x="3695971" y="3208034"/>
                  </a:cubicBezTo>
                  <a:lnTo>
                    <a:pt x="3699014" y="3205932"/>
                  </a:lnTo>
                  <a:lnTo>
                    <a:pt x="3421549" y="2725730"/>
                  </a:lnTo>
                  <a:lnTo>
                    <a:pt x="3411162" y="2727881"/>
                  </a:lnTo>
                  <a:cubicBezTo>
                    <a:pt x="3376484" y="2727881"/>
                    <a:pt x="3345969" y="2706034"/>
                    <a:pt x="3332879" y="2675606"/>
                  </a:cubicBezTo>
                  <a:lnTo>
                    <a:pt x="3327185" y="2648105"/>
                  </a:lnTo>
                  <a:close/>
                  <a:moveTo>
                    <a:pt x="3861774" y="2038357"/>
                  </a:moveTo>
                  <a:lnTo>
                    <a:pt x="3861174" y="2041257"/>
                  </a:lnTo>
                  <a:cubicBezTo>
                    <a:pt x="3848084" y="2071685"/>
                    <a:pt x="3817569" y="2093532"/>
                    <a:pt x="3782892" y="2093532"/>
                  </a:cubicBezTo>
                  <a:lnTo>
                    <a:pt x="3759616" y="2088713"/>
                  </a:lnTo>
                  <a:lnTo>
                    <a:pt x="3473610" y="2586718"/>
                  </a:lnTo>
                  <a:lnTo>
                    <a:pt x="3489444" y="2610010"/>
                  </a:lnTo>
                  <a:cubicBezTo>
                    <a:pt x="3493807" y="2620152"/>
                    <a:pt x="3496235" y="2631249"/>
                    <a:pt x="3496235" y="2642808"/>
                  </a:cubicBezTo>
                  <a:cubicBezTo>
                    <a:pt x="3496235" y="2654367"/>
                    <a:pt x="3493807" y="2665463"/>
                    <a:pt x="3489444" y="2675606"/>
                  </a:cubicBezTo>
                  <a:lnTo>
                    <a:pt x="3472559" y="2700443"/>
                  </a:lnTo>
                  <a:lnTo>
                    <a:pt x="3750370" y="3183834"/>
                  </a:lnTo>
                  <a:lnTo>
                    <a:pt x="3755152" y="3182836"/>
                  </a:lnTo>
                  <a:cubicBezTo>
                    <a:pt x="3789829" y="3182836"/>
                    <a:pt x="3820344" y="3204682"/>
                    <a:pt x="3833434" y="3235111"/>
                  </a:cubicBezTo>
                  <a:lnTo>
                    <a:pt x="3840054" y="3267082"/>
                  </a:lnTo>
                  <a:lnTo>
                    <a:pt x="4494338" y="3267082"/>
                  </a:lnTo>
                  <a:lnTo>
                    <a:pt x="4816006" y="2710216"/>
                  </a:lnTo>
                  <a:lnTo>
                    <a:pt x="4804923" y="2702682"/>
                  </a:lnTo>
                  <a:cubicBezTo>
                    <a:pt x="4789434" y="2687193"/>
                    <a:pt x="4779725" y="2665925"/>
                    <a:pt x="4779725" y="2642808"/>
                  </a:cubicBezTo>
                  <a:cubicBezTo>
                    <a:pt x="4779725" y="2619690"/>
                    <a:pt x="4789434" y="2598422"/>
                    <a:pt x="4804923" y="2582933"/>
                  </a:cubicBezTo>
                  <a:lnTo>
                    <a:pt x="4807166" y="2581408"/>
                  </a:lnTo>
                  <a:lnTo>
                    <a:pt x="4520363" y="2082014"/>
                  </a:lnTo>
                  <a:lnTo>
                    <a:pt x="4500463" y="2086134"/>
                  </a:lnTo>
                  <a:cubicBezTo>
                    <a:pt x="4483125" y="2086134"/>
                    <a:pt x="4466827" y="2080672"/>
                    <a:pt x="4453227" y="2071407"/>
                  </a:cubicBezTo>
                  <a:lnTo>
                    <a:pt x="4425900" y="2038357"/>
                  </a:lnTo>
                  <a:close/>
                  <a:moveTo>
                    <a:pt x="1622108" y="2038357"/>
                  </a:moveTo>
                  <a:lnTo>
                    <a:pt x="1610530" y="2055388"/>
                  </a:lnTo>
                  <a:cubicBezTo>
                    <a:pt x="1595041" y="2070877"/>
                    <a:pt x="1573774" y="2080587"/>
                    <a:pt x="1550655" y="2080587"/>
                  </a:cubicBezTo>
                  <a:lnTo>
                    <a:pt x="1548886" y="2080220"/>
                  </a:lnTo>
                  <a:lnTo>
                    <a:pt x="1264284" y="2575779"/>
                  </a:lnTo>
                  <a:lnTo>
                    <a:pt x="1272087" y="2581083"/>
                  </a:lnTo>
                  <a:cubicBezTo>
                    <a:pt x="1287576" y="2596572"/>
                    <a:pt x="1297285" y="2617840"/>
                    <a:pt x="1297285" y="2640958"/>
                  </a:cubicBezTo>
                  <a:cubicBezTo>
                    <a:pt x="1297285" y="2664075"/>
                    <a:pt x="1287576" y="2685343"/>
                    <a:pt x="1272087" y="2700832"/>
                  </a:cubicBezTo>
                  <a:lnTo>
                    <a:pt x="1253858" y="2713225"/>
                  </a:lnTo>
                  <a:lnTo>
                    <a:pt x="1537858" y="3206206"/>
                  </a:lnTo>
                  <a:lnTo>
                    <a:pt x="1549297" y="3198613"/>
                  </a:lnTo>
                  <a:cubicBezTo>
                    <a:pt x="1559439" y="3194394"/>
                    <a:pt x="1570536" y="3192082"/>
                    <a:pt x="1582094" y="3192082"/>
                  </a:cubicBezTo>
                  <a:cubicBezTo>
                    <a:pt x="1616772" y="3192082"/>
                    <a:pt x="1647286" y="3213928"/>
                    <a:pt x="1660376" y="3244357"/>
                  </a:cubicBezTo>
                  <a:lnTo>
                    <a:pt x="1665081" y="3267082"/>
                  </a:lnTo>
                  <a:lnTo>
                    <a:pt x="2216614" y="3267082"/>
                  </a:lnTo>
                  <a:lnTo>
                    <a:pt x="2223233" y="3235111"/>
                  </a:lnTo>
                  <a:cubicBezTo>
                    <a:pt x="2236324" y="3204682"/>
                    <a:pt x="2266838" y="3182836"/>
                    <a:pt x="2301516" y="3182836"/>
                  </a:cubicBezTo>
                  <a:lnTo>
                    <a:pt x="2316723" y="3185985"/>
                  </a:lnTo>
                  <a:lnTo>
                    <a:pt x="2601556" y="2691613"/>
                  </a:lnTo>
                  <a:lnTo>
                    <a:pt x="2589416" y="2673756"/>
                  </a:lnTo>
                  <a:cubicBezTo>
                    <a:pt x="2585053" y="2663613"/>
                    <a:pt x="2582626" y="2652517"/>
                    <a:pt x="2582626" y="2640958"/>
                  </a:cubicBezTo>
                  <a:cubicBezTo>
                    <a:pt x="2582626" y="2629399"/>
                    <a:pt x="2584938" y="2618302"/>
                    <a:pt x="2589157" y="2608160"/>
                  </a:cubicBezTo>
                  <a:lnTo>
                    <a:pt x="2598681" y="2593811"/>
                  </a:lnTo>
                  <a:lnTo>
                    <a:pt x="2309617" y="2090479"/>
                  </a:lnTo>
                  <a:lnTo>
                    <a:pt x="2304235" y="2089643"/>
                  </a:lnTo>
                  <a:cubicBezTo>
                    <a:pt x="2280410" y="2082072"/>
                    <a:pt x="2260791" y="2064078"/>
                    <a:pt x="2250973" y="2041257"/>
                  </a:cubicBezTo>
                  <a:lnTo>
                    <a:pt x="2250373" y="2038357"/>
                  </a:lnTo>
                  <a:close/>
                  <a:moveTo>
                    <a:pt x="2713096" y="1403586"/>
                  </a:moveTo>
                  <a:lnTo>
                    <a:pt x="2687550" y="1420953"/>
                  </a:lnTo>
                  <a:cubicBezTo>
                    <a:pt x="2677407" y="1425317"/>
                    <a:pt x="2666311" y="1427744"/>
                    <a:pt x="2654752" y="1427744"/>
                  </a:cubicBezTo>
                  <a:lnTo>
                    <a:pt x="2654437" y="1427679"/>
                  </a:lnTo>
                  <a:lnTo>
                    <a:pt x="2364036" y="1931525"/>
                  </a:lnTo>
                  <a:lnTo>
                    <a:pt x="2389130" y="1948584"/>
                  </a:lnTo>
                  <a:cubicBezTo>
                    <a:pt x="2404619" y="1964073"/>
                    <a:pt x="2414329" y="1985341"/>
                    <a:pt x="2414329" y="2008459"/>
                  </a:cubicBezTo>
                  <a:cubicBezTo>
                    <a:pt x="2414329" y="2031576"/>
                    <a:pt x="2404619" y="2052844"/>
                    <a:pt x="2389130" y="2068333"/>
                  </a:cubicBezTo>
                  <a:lnTo>
                    <a:pt x="2362362" y="2086531"/>
                  </a:lnTo>
                  <a:lnTo>
                    <a:pt x="2635812" y="2562334"/>
                  </a:lnTo>
                  <a:lnTo>
                    <a:pt x="2667699" y="2555885"/>
                  </a:lnTo>
                  <a:cubicBezTo>
                    <a:pt x="2690816" y="2555885"/>
                    <a:pt x="2712084" y="2565594"/>
                    <a:pt x="2727573" y="2581083"/>
                  </a:cubicBezTo>
                  <a:lnTo>
                    <a:pt x="2740760" y="2600480"/>
                  </a:lnTo>
                  <a:lnTo>
                    <a:pt x="3338945" y="2600480"/>
                  </a:lnTo>
                  <a:lnTo>
                    <a:pt x="3350594" y="2582933"/>
                  </a:lnTo>
                  <a:cubicBezTo>
                    <a:pt x="3365851" y="2567444"/>
                    <a:pt x="3387120" y="2557735"/>
                    <a:pt x="3411162" y="2557735"/>
                  </a:cubicBezTo>
                  <a:lnTo>
                    <a:pt x="3432626" y="2562179"/>
                  </a:lnTo>
                  <a:lnTo>
                    <a:pt x="3719845" y="2063667"/>
                  </a:lnTo>
                  <a:lnTo>
                    <a:pt x="3704610" y="2041257"/>
                  </a:lnTo>
                  <a:cubicBezTo>
                    <a:pt x="3700246" y="2031114"/>
                    <a:pt x="3697819" y="2020018"/>
                    <a:pt x="3697819" y="2008459"/>
                  </a:cubicBezTo>
                  <a:cubicBezTo>
                    <a:pt x="3697819" y="1996900"/>
                    <a:pt x="3700246" y="1985804"/>
                    <a:pt x="3704610" y="1975661"/>
                  </a:cubicBezTo>
                  <a:lnTo>
                    <a:pt x="3718602" y="1955078"/>
                  </a:lnTo>
                  <a:lnTo>
                    <a:pt x="3428683" y="1453324"/>
                  </a:lnTo>
                  <a:lnTo>
                    <a:pt x="3409311" y="1457335"/>
                  </a:lnTo>
                  <a:cubicBezTo>
                    <a:pt x="3374635" y="1457335"/>
                    <a:pt x="3344119" y="1435488"/>
                    <a:pt x="3331029" y="1405060"/>
                  </a:cubicBezTo>
                  <a:lnTo>
                    <a:pt x="3330724" y="1403586"/>
                  </a:lnTo>
                  <a:close/>
                  <a:moveTo>
                    <a:pt x="4945558" y="1393089"/>
                  </a:moveTo>
                  <a:lnTo>
                    <a:pt x="4943080" y="1405060"/>
                  </a:lnTo>
                  <a:cubicBezTo>
                    <a:pt x="4929990" y="1435488"/>
                    <a:pt x="4899475" y="1457335"/>
                    <a:pt x="4864798" y="1457335"/>
                  </a:cubicBezTo>
                  <a:lnTo>
                    <a:pt x="4854215" y="1455144"/>
                  </a:lnTo>
                  <a:lnTo>
                    <a:pt x="4567772" y="1952122"/>
                  </a:lnTo>
                  <a:lnTo>
                    <a:pt x="4578745" y="1968263"/>
                  </a:lnTo>
                  <a:cubicBezTo>
                    <a:pt x="4583108" y="1978406"/>
                    <a:pt x="4585536" y="1989502"/>
                    <a:pt x="4585536" y="2001061"/>
                  </a:cubicBezTo>
                  <a:cubicBezTo>
                    <a:pt x="4585536" y="2012620"/>
                    <a:pt x="4583108" y="2023716"/>
                    <a:pt x="4578745" y="2033859"/>
                  </a:cubicBezTo>
                  <a:lnTo>
                    <a:pt x="4562461" y="2057813"/>
                  </a:lnTo>
                  <a:lnTo>
                    <a:pt x="4851988" y="2560387"/>
                  </a:lnTo>
                  <a:lnTo>
                    <a:pt x="4864798" y="2557735"/>
                  </a:lnTo>
                  <a:cubicBezTo>
                    <a:pt x="4899475" y="2557735"/>
                    <a:pt x="4929990" y="2579581"/>
                    <a:pt x="4943080" y="2610010"/>
                  </a:cubicBezTo>
                  <a:lnTo>
                    <a:pt x="4945524" y="2621814"/>
                  </a:lnTo>
                  <a:lnTo>
                    <a:pt x="5510489" y="2621814"/>
                  </a:lnTo>
                  <a:lnTo>
                    <a:pt x="5510241" y="2620615"/>
                  </a:lnTo>
                  <a:cubicBezTo>
                    <a:pt x="5510241" y="2572530"/>
                    <a:pt x="5549079" y="2535542"/>
                    <a:pt x="5595314" y="2535542"/>
                  </a:cubicBezTo>
                  <a:cubicBezTo>
                    <a:pt x="5606873" y="2535542"/>
                    <a:pt x="5617969" y="2537969"/>
                    <a:pt x="5628112" y="2542333"/>
                  </a:cubicBezTo>
                  <a:lnTo>
                    <a:pt x="5635993" y="2547691"/>
                  </a:lnTo>
                  <a:lnTo>
                    <a:pt x="5922730" y="2051297"/>
                  </a:lnTo>
                  <a:lnTo>
                    <a:pt x="5922650" y="2051242"/>
                  </a:lnTo>
                  <a:cubicBezTo>
                    <a:pt x="5907161" y="2035754"/>
                    <a:pt x="5897451" y="2014485"/>
                    <a:pt x="5897451" y="1991369"/>
                  </a:cubicBezTo>
                  <a:cubicBezTo>
                    <a:pt x="5897451" y="1979347"/>
                    <a:pt x="5899879" y="1968020"/>
                    <a:pt x="5904242" y="1957790"/>
                  </a:cubicBezTo>
                  <a:lnTo>
                    <a:pt x="5911949" y="1946490"/>
                  </a:lnTo>
                  <a:lnTo>
                    <a:pt x="5618559" y="1435627"/>
                  </a:lnTo>
                  <a:lnTo>
                    <a:pt x="5611959" y="1436993"/>
                  </a:lnTo>
                  <a:cubicBezTo>
                    <a:pt x="5588840" y="1436993"/>
                    <a:pt x="5567572" y="1427284"/>
                    <a:pt x="5552084" y="1411794"/>
                  </a:cubicBezTo>
                  <a:lnTo>
                    <a:pt x="5539368" y="1393089"/>
                  </a:lnTo>
                  <a:close/>
                  <a:moveTo>
                    <a:pt x="553209" y="1393089"/>
                  </a:moveTo>
                  <a:lnTo>
                    <a:pt x="550730" y="1405060"/>
                  </a:lnTo>
                  <a:cubicBezTo>
                    <a:pt x="537640" y="1435488"/>
                    <a:pt x="507125" y="1457335"/>
                    <a:pt x="472448" y="1457335"/>
                  </a:cubicBezTo>
                  <a:lnTo>
                    <a:pt x="440939" y="1450811"/>
                  </a:lnTo>
                  <a:lnTo>
                    <a:pt x="145534" y="1965181"/>
                  </a:lnTo>
                  <a:lnTo>
                    <a:pt x="163355" y="1991395"/>
                  </a:lnTo>
                  <a:cubicBezTo>
                    <a:pt x="167718" y="2001538"/>
                    <a:pt x="170146" y="2012635"/>
                    <a:pt x="170146" y="2024194"/>
                  </a:cubicBezTo>
                  <a:cubicBezTo>
                    <a:pt x="170146" y="2035753"/>
                    <a:pt x="167718" y="2046849"/>
                    <a:pt x="163355" y="2056992"/>
                  </a:cubicBezTo>
                  <a:lnTo>
                    <a:pt x="155423" y="2068659"/>
                  </a:lnTo>
                  <a:lnTo>
                    <a:pt x="435185" y="2554283"/>
                  </a:lnTo>
                  <a:lnTo>
                    <a:pt x="439651" y="2551319"/>
                  </a:lnTo>
                  <a:cubicBezTo>
                    <a:pt x="449793" y="2547100"/>
                    <a:pt x="460890" y="2544788"/>
                    <a:pt x="472448" y="2544788"/>
                  </a:cubicBezTo>
                  <a:cubicBezTo>
                    <a:pt x="507125" y="2544788"/>
                    <a:pt x="537640" y="2566634"/>
                    <a:pt x="550730" y="2597063"/>
                  </a:cubicBezTo>
                  <a:lnTo>
                    <a:pt x="555855" y="2621814"/>
                  </a:lnTo>
                  <a:lnTo>
                    <a:pt x="1131103" y="2621814"/>
                  </a:lnTo>
                  <a:lnTo>
                    <a:pt x="1133930" y="2608160"/>
                  </a:lnTo>
                  <a:cubicBezTo>
                    <a:pt x="1147021" y="2577731"/>
                    <a:pt x="1177536" y="2555885"/>
                    <a:pt x="1212212" y="2555885"/>
                  </a:cubicBezTo>
                  <a:lnTo>
                    <a:pt x="1217359" y="2556951"/>
                  </a:lnTo>
                  <a:lnTo>
                    <a:pt x="1502485" y="2063345"/>
                  </a:lnTo>
                  <a:lnTo>
                    <a:pt x="1490781" y="2055388"/>
                  </a:lnTo>
                  <a:cubicBezTo>
                    <a:pt x="1475292" y="2039900"/>
                    <a:pt x="1465582" y="2018632"/>
                    <a:pt x="1465582" y="1995515"/>
                  </a:cubicBezTo>
                  <a:cubicBezTo>
                    <a:pt x="1465582" y="1971472"/>
                    <a:pt x="1475292" y="1950204"/>
                    <a:pt x="1490781" y="1934947"/>
                  </a:cubicBezTo>
                  <a:lnTo>
                    <a:pt x="1491201" y="1934668"/>
                  </a:lnTo>
                  <a:lnTo>
                    <a:pt x="1197912" y="1427081"/>
                  </a:lnTo>
                  <a:lnTo>
                    <a:pt x="1168318" y="1420954"/>
                  </a:lnTo>
                  <a:lnTo>
                    <a:pt x="1134618" y="1393089"/>
                  </a:lnTo>
                  <a:close/>
                  <a:moveTo>
                    <a:pt x="3863568" y="753603"/>
                  </a:moveTo>
                  <a:lnTo>
                    <a:pt x="3861174" y="765163"/>
                  </a:lnTo>
                  <a:cubicBezTo>
                    <a:pt x="3848084" y="795592"/>
                    <a:pt x="3817569" y="817439"/>
                    <a:pt x="3782892" y="817439"/>
                  </a:cubicBezTo>
                  <a:lnTo>
                    <a:pt x="3756139" y="811899"/>
                  </a:lnTo>
                  <a:lnTo>
                    <a:pt x="3468099" y="1311649"/>
                  </a:lnTo>
                  <a:lnTo>
                    <a:pt x="3469186" y="1312387"/>
                  </a:lnTo>
                  <a:cubicBezTo>
                    <a:pt x="3484675" y="1327876"/>
                    <a:pt x="3494384" y="1349144"/>
                    <a:pt x="3494384" y="1372262"/>
                  </a:cubicBezTo>
                  <a:cubicBezTo>
                    <a:pt x="3494384" y="1383821"/>
                    <a:pt x="3491956" y="1394917"/>
                    <a:pt x="3487593" y="1405060"/>
                  </a:cubicBezTo>
                  <a:lnTo>
                    <a:pt x="3470480" y="1430233"/>
                  </a:lnTo>
                  <a:lnTo>
                    <a:pt x="3757597" y="1928624"/>
                  </a:lnTo>
                  <a:lnTo>
                    <a:pt x="3782892" y="1923387"/>
                  </a:lnTo>
                  <a:cubicBezTo>
                    <a:pt x="3817569" y="1923387"/>
                    <a:pt x="3848084" y="1945233"/>
                    <a:pt x="3861174" y="1975661"/>
                  </a:cubicBezTo>
                  <a:lnTo>
                    <a:pt x="3862555" y="1982329"/>
                  </a:lnTo>
                  <a:lnTo>
                    <a:pt x="4419178" y="1982329"/>
                  </a:lnTo>
                  <a:lnTo>
                    <a:pt x="4422181" y="1967483"/>
                  </a:lnTo>
                  <a:cubicBezTo>
                    <a:pt x="4435271" y="1936795"/>
                    <a:pt x="4465787" y="1915989"/>
                    <a:pt x="4500463" y="1915989"/>
                  </a:cubicBezTo>
                  <a:lnTo>
                    <a:pt x="4528636" y="1921822"/>
                  </a:lnTo>
                  <a:lnTo>
                    <a:pt x="4809123" y="1434992"/>
                  </a:lnTo>
                  <a:lnTo>
                    <a:pt x="4804923" y="1432137"/>
                  </a:lnTo>
                  <a:cubicBezTo>
                    <a:pt x="4789434" y="1416647"/>
                    <a:pt x="4779725" y="1395379"/>
                    <a:pt x="4779725" y="1372262"/>
                  </a:cubicBezTo>
                  <a:cubicBezTo>
                    <a:pt x="4779725" y="1348220"/>
                    <a:pt x="4789434" y="1326952"/>
                    <a:pt x="4804923" y="1311694"/>
                  </a:cubicBezTo>
                  <a:lnTo>
                    <a:pt x="4812801" y="1306465"/>
                  </a:lnTo>
                  <a:lnTo>
                    <a:pt x="4533745" y="820561"/>
                  </a:lnTo>
                  <a:lnTo>
                    <a:pt x="4504162" y="826687"/>
                  </a:lnTo>
                  <a:cubicBezTo>
                    <a:pt x="4469486" y="826687"/>
                    <a:pt x="4438970" y="804840"/>
                    <a:pt x="4425880" y="774412"/>
                  </a:cubicBezTo>
                  <a:lnTo>
                    <a:pt x="4421571" y="753603"/>
                  </a:lnTo>
                  <a:close/>
                  <a:moveTo>
                    <a:pt x="1647674" y="753603"/>
                  </a:moveTo>
                  <a:lnTo>
                    <a:pt x="1632723" y="775596"/>
                  </a:lnTo>
                  <a:cubicBezTo>
                    <a:pt x="1617234" y="791085"/>
                    <a:pt x="1595966" y="800795"/>
                    <a:pt x="1572848" y="800795"/>
                  </a:cubicBezTo>
                  <a:lnTo>
                    <a:pt x="1548698" y="795794"/>
                  </a:lnTo>
                  <a:lnTo>
                    <a:pt x="1265337" y="1289191"/>
                  </a:lnTo>
                  <a:lnTo>
                    <a:pt x="1279398" y="1309873"/>
                  </a:lnTo>
                  <a:cubicBezTo>
                    <a:pt x="1283761" y="1320016"/>
                    <a:pt x="1286189" y="1331113"/>
                    <a:pt x="1286189" y="1342672"/>
                  </a:cubicBezTo>
                  <a:cubicBezTo>
                    <a:pt x="1286189" y="1365789"/>
                    <a:pt x="1276479" y="1387057"/>
                    <a:pt x="1260990" y="1402546"/>
                  </a:cubicBezTo>
                  <a:lnTo>
                    <a:pt x="1246811" y="1412185"/>
                  </a:lnTo>
                  <a:lnTo>
                    <a:pt x="1534962" y="1913567"/>
                  </a:lnTo>
                  <a:lnTo>
                    <a:pt x="1550655" y="1910442"/>
                  </a:lnTo>
                  <a:cubicBezTo>
                    <a:pt x="1585332" y="1910442"/>
                    <a:pt x="1615847" y="1932288"/>
                    <a:pt x="1628937" y="1962716"/>
                  </a:cubicBezTo>
                  <a:lnTo>
                    <a:pt x="1632998" y="1982328"/>
                  </a:lnTo>
                  <a:lnTo>
                    <a:pt x="2249386" y="1982328"/>
                  </a:lnTo>
                  <a:lnTo>
                    <a:pt x="2250714" y="1975661"/>
                  </a:lnTo>
                  <a:cubicBezTo>
                    <a:pt x="2259152" y="1955375"/>
                    <a:pt x="2275218" y="1938904"/>
                    <a:pt x="2295678" y="1930178"/>
                  </a:cubicBezTo>
                  <a:lnTo>
                    <a:pt x="2310597" y="1927161"/>
                  </a:lnTo>
                  <a:lnTo>
                    <a:pt x="2608346" y="1411702"/>
                  </a:lnTo>
                  <a:lnTo>
                    <a:pt x="2594877" y="1402546"/>
                  </a:lnTo>
                  <a:cubicBezTo>
                    <a:pt x="2579388" y="1387057"/>
                    <a:pt x="2569679" y="1365789"/>
                    <a:pt x="2569679" y="1342672"/>
                  </a:cubicBezTo>
                  <a:cubicBezTo>
                    <a:pt x="2569679" y="1331113"/>
                    <a:pt x="2572106" y="1320016"/>
                    <a:pt x="2576470" y="1309873"/>
                  </a:cubicBezTo>
                  <a:lnTo>
                    <a:pt x="2588764" y="1291789"/>
                  </a:lnTo>
                  <a:lnTo>
                    <a:pt x="2474142" y="1092204"/>
                  </a:lnTo>
                  <a:lnTo>
                    <a:pt x="2313494" y="814175"/>
                  </a:lnTo>
                  <a:lnTo>
                    <a:pt x="2296457" y="810648"/>
                  </a:lnTo>
                  <a:cubicBezTo>
                    <a:pt x="2281243" y="804102"/>
                    <a:pt x="2268174" y="793201"/>
                    <a:pt x="2258909" y="779601"/>
                  </a:cubicBezTo>
                  <a:lnTo>
                    <a:pt x="2250804" y="753603"/>
                  </a:lnTo>
                  <a:close/>
                  <a:moveTo>
                    <a:pt x="2726667" y="127236"/>
                  </a:moveTo>
                  <a:lnTo>
                    <a:pt x="2714627" y="144947"/>
                  </a:lnTo>
                  <a:cubicBezTo>
                    <a:pt x="2706882" y="152691"/>
                    <a:pt x="2697693" y="158991"/>
                    <a:pt x="2687550" y="163354"/>
                  </a:cubicBezTo>
                  <a:lnTo>
                    <a:pt x="2656270" y="169831"/>
                  </a:lnTo>
                  <a:lnTo>
                    <a:pt x="2373638" y="661959"/>
                  </a:lnTo>
                  <a:lnTo>
                    <a:pt x="2389130" y="672491"/>
                  </a:lnTo>
                  <a:cubicBezTo>
                    <a:pt x="2404619" y="687979"/>
                    <a:pt x="2414329" y="709248"/>
                    <a:pt x="2414329" y="732366"/>
                  </a:cubicBezTo>
                  <a:cubicBezTo>
                    <a:pt x="2414329" y="755483"/>
                    <a:pt x="2404619" y="776751"/>
                    <a:pt x="2389130" y="792240"/>
                  </a:cubicBezTo>
                  <a:lnTo>
                    <a:pt x="2365941" y="808005"/>
                  </a:lnTo>
                  <a:lnTo>
                    <a:pt x="2627563" y="1263228"/>
                  </a:lnTo>
                  <a:lnTo>
                    <a:pt x="2654752" y="1257599"/>
                  </a:lnTo>
                  <a:cubicBezTo>
                    <a:pt x="2700988" y="1257599"/>
                    <a:pt x="2739825" y="1296435"/>
                    <a:pt x="2739825" y="1342672"/>
                  </a:cubicBezTo>
                  <a:lnTo>
                    <a:pt x="2737073" y="1355961"/>
                  </a:lnTo>
                  <a:lnTo>
                    <a:pt x="3327534" y="1355961"/>
                  </a:lnTo>
                  <a:lnTo>
                    <a:pt x="3331029" y="1338684"/>
                  </a:lnTo>
                  <a:cubicBezTo>
                    <a:pt x="3344119" y="1307995"/>
                    <a:pt x="3374635" y="1287189"/>
                    <a:pt x="3409311" y="1287189"/>
                  </a:cubicBezTo>
                  <a:lnTo>
                    <a:pt x="3424449" y="1290324"/>
                  </a:lnTo>
                  <a:lnTo>
                    <a:pt x="3713854" y="789310"/>
                  </a:lnTo>
                  <a:lnTo>
                    <a:pt x="3717144" y="783600"/>
                  </a:lnTo>
                  <a:lnTo>
                    <a:pt x="3704610" y="765163"/>
                  </a:lnTo>
                  <a:cubicBezTo>
                    <a:pt x="3700246" y="755021"/>
                    <a:pt x="3697819" y="743924"/>
                    <a:pt x="3697819" y="732366"/>
                  </a:cubicBezTo>
                  <a:cubicBezTo>
                    <a:pt x="3697819" y="720807"/>
                    <a:pt x="3700246" y="709710"/>
                    <a:pt x="3704610" y="699567"/>
                  </a:cubicBezTo>
                  <a:lnTo>
                    <a:pt x="3710880" y="690343"/>
                  </a:lnTo>
                  <a:lnTo>
                    <a:pt x="3422665" y="188490"/>
                  </a:lnTo>
                  <a:lnTo>
                    <a:pt x="3413010" y="190489"/>
                  </a:lnTo>
                  <a:cubicBezTo>
                    <a:pt x="3378334" y="190489"/>
                    <a:pt x="3347818" y="168642"/>
                    <a:pt x="3334728" y="138214"/>
                  </a:cubicBezTo>
                  <a:lnTo>
                    <a:pt x="3332455" y="127236"/>
                  </a:lnTo>
                  <a:close/>
                  <a:moveTo>
                    <a:pt x="2654752" y="0"/>
                  </a:moveTo>
                  <a:cubicBezTo>
                    <a:pt x="2689429" y="0"/>
                    <a:pt x="2719944" y="21845"/>
                    <a:pt x="2733034" y="52274"/>
                  </a:cubicBezTo>
                  <a:lnTo>
                    <a:pt x="2738694" y="79611"/>
                  </a:lnTo>
                  <a:lnTo>
                    <a:pt x="3333155" y="79611"/>
                  </a:lnTo>
                  <a:lnTo>
                    <a:pt x="3334728" y="71838"/>
                  </a:lnTo>
                  <a:cubicBezTo>
                    <a:pt x="3347818" y="41149"/>
                    <a:pt x="3378334" y="20343"/>
                    <a:pt x="3413010" y="20343"/>
                  </a:cubicBezTo>
                  <a:cubicBezTo>
                    <a:pt x="3459246" y="20343"/>
                    <a:pt x="3498083" y="59180"/>
                    <a:pt x="3498083" y="105416"/>
                  </a:cubicBezTo>
                  <a:cubicBezTo>
                    <a:pt x="3498083" y="128533"/>
                    <a:pt x="3488373" y="149801"/>
                    <a:pt x="3472885" y="165290"/>
                  </a:cubicBezTo>
                  <a:lnTo>
                    <a:pt x="3466747" y="169463"/>
                  </a:lnTo>
                  <a:lnTo>
                    <a:pt x="3746622" y="656444"/>
                  </a:lnTo>
                  <a:lnTo>
                    <a:pt x="3750094" y="654083"/>
                  </a:lnTo>
                  <a:cubicBezTo>
                    <a:pt x="3760237" y="649720"/>
                    <a:pt x="3771333" y="647293"/>
                    <a:pt x="3782892" y="647293"/>
                  </a:cubicBezTo>
                  <a:cubicBezTo>
                    <a:pt x="3817569" y="647293"/>
                    <a:pt x="3848084" y="669138"/>
                    <a:pt x="3861174" y="699567"/>
                  </a:cubicBezTo>
                  <a:lnTo>
                    <a:pt x="3862501" y="705978"/>
                  </a:lnTo>
                  <a:lnTo>
                    <a:pt x="4427808" y="705978"/>
                  </a:lnTo>
                  <a:lnTo>
                    <a:pt x="4444287" y="681739"/>
                  </a:lnTo>
                  <a:cubicBezTo>
                    <a:pt x="4459776" y="666250"/>
                    <a:pt x="4481044" y="656541"/>
                    <a:pt x="4504162" y="656541"/>
                  </a:cubicBezTo>
                  <a:cubicBezTo>
                    <a:pt x="4550398" y="656541"/>
                    <a:pt x="4589235" y="695378"/>
                    <a:pt x="4589235" y="741614"/>
                  </a:cubicBezTo>
                  <a:cubicBezTo>
                    <a:pt x="4589235" y="753173"/>
                    <a:pt x="4586807" y="764269"/>
                    <a:pt x="4582444" y="774412"/>
                  </a:cubicBezTo>
                  <a:lnTo>
                    <a:pt x="4571497" y="790515"/>
                  </a:lnTo>
                  <a:lnTo>
                    <a:pt x="4857749" y="1288593"/>
                  </a:lnTo>
                  <a:lnTo>
                    <a:pt x="4864798" y="1287189"/>
                  </a:lnTo>
                  <a:cubicBezTo>
                    <a:pt x="4899475" y="1287189"/>
                    <a:pt x="4929990" y="1309035"/>
                    <a:pt x="4943080" y="1339464"/>
                  </a:cubicBezTo>
                  <a:lnTo>
                    <a:pt x="4944322" y="1345464"/>
                  </a:lnTo>
                  <a:lnTo>
                    <a:pt x="5528171" y="1345464"/>
                  </a:lnTo>
                  <a:lnTo>
                    <a:pt x="5533417" y="1319122"/>
                  </a:lnTo>
                  <a:cubicBezTo>
                    <a:pt x="5546073" y="1288693"/>
                    <a:pt x="5575895" y="1266847"/>
                    <a:pt x="5611959" y="1266847"/>
                  </a:cubicBezTo>
                  <a:cubicBezTo>
                    <a:pt x="5658193" y="1266847"/>
                    <a:pt x="5697032" y="1305684"/>
                    <a:pt x="5697032" y="1351920"/>
                  </a:cubicBezTo>
                  <a:cubicBezTo>
                    <a:pt x="5697032" y="1375037"/>
                    <a:pt x="5687322" y="1396306"/>
                    <a:pt x="5671833" y="1411794"/>
                  </a:cubicBezTo>
                  <a:lnTo>
                    <a:pt x="5663233" y="1417641"/>
                  </a:lnTo>
                  <a:lnTo>
                    <a:pt x="5948348" y="1913741"/>
                  </a:lnTo>
                  <a:lnTo>
                    <a:pt x="5949726" y="1912826"/>
                  </a:lnTo>
                  <a:cubicBezTo>
                    <a:pt x="5959869" y="1908608"/>
                    <a:pt x="5970966" y="1906296"/>
                    <a:pt x="5982524" y="1906296"/>
                  </a:cubicBezTo>
                  <a:cubicBezTo>
                    <a:pt x="6028760" y="1906296"/>
                    <a:pt x="6067597" y="1945133"/>
                    <a:pt x="6067597" y="1991369"/>
                  </a:cubicBezTo>
                  <a:cubicBezTo>
                    <a:pt x="6067597" y="2037602"/>
                    <a:pt x="6028760" y="2076441"/>
                    <a:pt x="5982524" y="2076441"/>
                  </a:cubicBezTo>
                  <a:lnTo>
                    <a:pt x="5965562" y="2072929"/>
                  </a:lnTo>
                  <a:lnTo>
                    <a:pt x="5670999" y="2583996"/>
                  </a:lnTo>
                  <a:lnTo>
                    <a:pt x="5673596" y="2587817"/>
                  </a:lnTo>
                  <a:cubicBezTo>
                    <a:pt x="5677959" y="2597959"/>
                    <a:pt x="5680387" y="2609056"/>
                    <a:pt x="5680387" y="2620615"/>
                  </a:cubicBezTo>
                  <a:cubicBezTo>
                    <a:pt x="5680387" y="2666849"/>
                    <a:pt x="5641550" y="2705688"/>
                    <a:pt x="5595314" y="2705688"/>
                  </a:cubicBezTo>
                  <a:cubicBezTo>
                    <a:pt x="5572197" y="2705688"/>
                    <a:pt x="5550928" y="2695978"/>
                    <a:pt x="5535439" y="2680489"/>
                  </a:cubicBezTo>
                  <a:lnTo>
                    <a:pt x="5527927" y="2669439"/>
                  </a:lnTo>
                  <a:lnTo>
                    <a:pt x="4944357" y="2669439"/>
                  </a:lnTo>
                  <a:lnTo>
                    <a:pt x="4943080" y="2675606"/>
                  </a:lnTo>
                  <a:cubicBezTo>
                    <a:pt x="4929990" y="2706034"/>
                    <a:pt x="4899475" y="2727881"/>
                    <a:pt x="4864798" y="2727881"/>
                  </a:cubicBezTo>
                  <a:lnTo>
                    <a:pt x="4861531" y="2727204"/>
                  </a:lnTo>
                  <a:lnTo>
                    <a:pt x="4522913" y="3314707"/>
                  </a:lnTo>
                  <a:lnTo>
                    <a:pt x="3823916" y="3314707"/>
                  </a:lnTo>
                  <a:lnTo>
                    <a:pt x="3815027" y="3327783"/>
                  </a:lnTo>
                  <a:cubicBezTo>
                    <a:pt x="3799538" y="3343272"/>
                    <a:pt x="3778270" y="3352982"/>
                    <a:pt x="3755152" y="3352982"/>
                  </a:cubicBezTo>
                  <a:lnTo>
                    <a:pt x="3745625" y="3351009"/>
                  </a:lnTo>
                  <a:lnTo>
                    <a:pt x="3467168" y="3834133"/>
                  </a:lnTo>
                  <a:lnTo>
                    <a:pt x="3471699" y="3835071"/>
                  </a:lnTo>
                  <a:cubicBezTo>
                    <a:pt x="3502128" y="3848161"/>
                    <a:pt x="3523975" y="3878676"/>
                    <a:pt x="3523975" y="3913353"/>
                  </a:cubicBezTo>
                  <a:cubicBezTo>
                    <a:pt x="3523975" y="3959587"/>
                    <a:pt x="3485136" y="3998426"/>
                    <a:pt x="3438902" y="3998426"/>
                  </a:cubicBezTo>
                  <a:cubicBezTo>
                    <a:pt x="3404224" y="3998426"/>
                    <a:pt x="3373710" y="3976579"/>
                    <a:pt x="3360619" y="3946151"/>
                  </a:cubicBezTo>
                  <a:lnTo>
                    <a:pt x="3356127" y="3924455"/>
                  </a:lnTo>
                  <a:lnTo>
                    <a:pt x="2756020" y="3924455"/>
                  </a:lnTo>
                  <a:lnTo>
                    <a:pt x="2751528" y="3946151"/>
                  </a:lnTo>
                  <a:cubicBezTo>
                    <a:pt x="2738438" y="3976579"/>
                    <a:pt x="2707923" y="3998426"/>
                    <a:pt x="2673246" y="3998426"/>
                  </a:cubicBezTo>
                  <a:cubicBezTo>
                    <a:pt x="2627011" y="3998426"/>
                    <a:pt x="2588173" y="3959587"/>
                    <a:pt x="2588173" y="3913353"/>
                  </a:cubicBezTo>
                  <a:cubicBezTo>
                    <a:pt x="2588173" y="3901794"/>
                    <a:pt x="2590600" y="3890697"/>
                    <a:pt x="2594964" y="3880555"/>
                  </a:cubicBezTo>
                  <a:lnTo>
                    <a:pt x="2613198" y="3853733"/>
                  </a:lnTo>
                  <a:lnTo>
                    <a:pt x="2321471" y="3348850"/>
                  </a:lnTo>
                  <a:lnTo>
                    <a:pt x="2301516" y="3352982"/>
                  </a:lnTo>
                  <a:cubicBezTo>
                    <a:pt x="2278398" y="3352982"/>
                    <a:pt x="2257129" y="3343272"/>
                    <a:pt x="2241641" y="3327783"/>
                  </a:cubicBezTo>
                  <a:lnTo>
                    <a:pt x="2232751" y="3314707"/>
                  </a:lnTo>
                  <a:lnTo>
                    <a:pt x="1657144" y="3314707"/>
                  </a:lnTo>
                  <a:lnTo>
                    <a:pt x="1641969" y="3337029"/>
                  </a:lnTo>
                  <a:cubicBezTo>
                    <a:pt x="1626481" y="3352518"/>
                    <a:pt x="1605212" y="3362228"/>
                    <a:pt x="1582094" y="3362228"/>
                  </a:cubicBezTo>
                  <a:cubicBezTo>
                    <a:pt x="1535860" y="3362228"/>
                    <a:pt x="1497021" y="3323389"/>
                    <a:pt x="1497021" y="3277155"/>
                  </a:cubicBezTo>
                  <a:cubicBezTo>
                    <a:pt x="1497021" y="3265134"/>
                    <a:pt x="1499448" y="3253806"/>
                    <a:pt x="1503812" y="3243577"/>
                  </a:cubicBezTo>
                  <a:lnTo>
                    <a:pt x="1504541" y="3242508"/>
                  </a:lnTo>
                  <a:lnTo>
                    <a:pt x="1205513" y="2724990"/>
                  </a:lnTo>
                  <a:lnTo>
                    <a:pt x="1187193" y="2722142"/>
                  </a:lnTo>
                  <a:cubicBezTo>
                    <a:pt x="1163368" y="2714571"/>
                    <a:pt x="1143748" y="2696577"/>
                    <a:pt x="1133930" y="2673756"/>
                  </a:cubicBezTo>
                  <a:lnTo>
                    <a:pt x="1133036" y="2669439"/>
                  </a:lnTo>
                  <a:lnTo>
                    <a:pt x="546121" y="2669439"/>
                  </a:lnTo>
                  <a:lnTo>
                    <a:pt x="532323" y="2689735"/>
                  </a:lnTo>
                  <a:cubicBezTo>
                    <a:pt x="516834" y="2705224"/>
                    <a:pt x="495567" y="2714934"/>
                    <a:pt x="472448" y="2714934"/>
                  </a:cubicBezTo>
                  <a:cubicBezTo>
                    <a:pt x="426214" y="2714934"/>
                    <a:pt x="387375" y="2676095"/>
                    <a:pt x="387375" y="2629861"/>
                  </a:cubicBezTo>
                  <a:cubicBezTo>
                    <a:pt x="387375" y="2617840"/>
                    <a:pt x="389803" y="2606512"/>
                    <a:pt x="394166" y="2596283"/>
                  </a:cubicBezTo>
                  <a:lnTo>
                    <a:pt x="400111" y="2587565"/>
                  </a:lnTo>
                  <a:lnTo>
                    <a:pt x="119272" y="2101524"/>
                  </a:lnTo>
                  <a:lnTo>
                    <a:pt x="117871" y="2102476"/>
                  </a:lnTo>
                  <a:cubicBezTo>
                    <a:pt x="107729" y="2106839"/>
                    <a:pt x="96632" y="2109267"/>
                    <a:pt x="85073" y="2109267"/>
                  </a:cubicBezTo>
                  <a:cubicBezTo>
                    <a:pt x="38839" y="2109267"/>
                    <a:pt x="0" y="2070428"/>
                    <a:pt x="0" y="2024194"/>
                  </a:cubicBezTo>
                  <a:cubicBezTo>
                    <a:pt x="0" y="1976109"/>
                    <a:pt x="38839" y="1939121"/>
                    <a:pt x="85073" y="1939121"/>
                  </a:cubicBezTo>
                  <a:lnTo>
                    <a:pt x="103219" y="1942878"/>
                  </a:lnTo>
                  <a:lnTo>
                    <a:pt x="404405" y="1420121"/>
                  </a:lnTo>
                  <a:lnTo>
                    <a:pt x="394166" y="1405060"/>
                  </a:lnTo>
                  <a:cubicBezTo>
                    <a:pt x="389803" y="1394917"/>
                    <a:pt x="387375" y="1383821"/>
                    <a:pt x="387375" y="1372262"/>
                  </a:cubicBezTo>
                  <a:cubicBezTo>
                    <a:pt x="387375" y="1324178"/>
                    <a:pt x="426214" y="1287189"/>
                    <a:pt x="472448" y="1287189"/>
                  </a:cubicBezTo>
                  <a:cubicBezTo>
                    <a:pt x="507125" y="1287189"/>
                    <a:pt x="537640" y="1309035"/>
                    <a:pt x="550730" y="1339464"/>
                  </a:cubicBezTo>
                  <a:lnTo>
                    <a:pt x="551972" y="1345464"/>
                  </a:lnTo>
                  <a:lnTo>
                    <a:pt x="1116914" y="1345464"/>
                  </a:lnTo>
                  <a:lnTo>
                    <a:pt x="1116043" y="1342672"/>
                  </a:lnTo>
                  <a:cubicBezTo>
                    <a:pt x="1116043" y="1296435"/>
                    <a:pt x="1153031" y="1257599"/>
                    <a:pt x="1201116" y="1257599"/>
                  </a:cubicBezTo>
                  <a:lnTo>
                    <a:pt x="1225529" y="1262653"/>
                  </a:lnTo>
                  <a:lnTo>
                    <a:pt x="1509279" y="770162"/>
                  </a:lnTo>
                  <a:lnTo>
                    <a:pt x="1494566" y="748520"/>
                  </a:lnTo>
                  <a:cubicBezTo>
                    <a:pt x="1490202" y="738377"/>
                    <a:pt x="1487775" y="727281"/>
                    <a:pt x="1487775" y="715722"/>
                  </a:cubicBezTo>
                  <a:cubicBezTo>
                    <a:pt x="1487775" y="667637"/>
                    <a:pt x="1526614" y="630649"/>
                    <a:pt x="1572848" y="630649"/>
                  </a:cubicBezTo>
                  <a:cubicBezTo>
                    <a:pt x="1607525" y="630649"/>
                    <a:pt x="1638040" y="652495"/>
                    <a:pt x="1651130" y="682924"/>
                  </a:cubicBezTo>
                  <a:lnTo>
                    <a:pt x="1655904" y="705978"/>
                  </a:lnTo>
                  <a:lnTo>
                    <a:pt x="2252137" y="705978"/>
                  </a:lnTo>
                  <a:lnTo>
                    <a:pt x="2258422" y="685130"/>
                  </a:lnTo>
                  <a:cubicBezTo>
                    <a:pt x="2267460" y="671530"/>
                    <a:pt x="2280333" y="660629"/>
                    <a:pt x="2295678" y="654084"/>
                  </a:cubicBezTo>
                  <a:lnTo>
                    <a:pt x="2326693" y="647811"/>
                  </a:lnTo>
                  <a:lnTo>
                    <a:pt x="2610356" y="155470"/>
                  </a:lnTo>
                  <a:lnTo>
                    <a:pt x="2594877" y="144947"/>
                  </a:lnTo>
                  <a:cubicBezTo>
                    <a:pt x="2579388" y="129458"/>
                    <a:pt x="2569679" y="108190"/>
                    <a:pt x="2569679" y="85072"/>
                  </a:cubicBezTo>
                  <a:cubicBezTo>
                    <a:pt x="2569679" y="38836"/>
                    <a:pt x="2608517" y="0"/>
                    <a:pt x="265475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solidFill>
                <a:schemeClr val="accent5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5C29E7-6728-9EC4-446B-3EB417AA64D2}"/>
              </a:ext>
            </a:extLst>
          </p:cNvPr>
          <p:cNvSpPr/>
          <p:nvPr userDrawn="1"/>
        </p:nvSpPr>
        <p:spPr>
          <a:xfrm>
            <a:off x="-1042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4">
            <a:extLst>
              <a:ext uri="{FF2B5EF4-FFF2-40B4-BE49-F238E27FC236}">
                <a16:creationId xmlns:a16="http://schemas.microsoft.com/office/drawing/2014/main" id="{4D87770B-0ADC-1CB3-14F7-EAD7634F13E8}"/>
              </a:ext>
            </a:extLst>
          </p:cNvPr>
          <p:cNvSpPr/>
          <p:nvPr userDrawn="1"/>
        </p:nvSpPr>
        <p:spPr>
          <a:xfrm>
            <a:off x="289660" y="1060315"/>
            <a:ext cx="6046290" cy="45719"/>
          </a:xfrm>
          <a:prstGeom prst="parallelogram">
            <a:avLst>
              <a:gd name="adj" fmla="val 84915"/>
            </a:avLst>
          </a:prstGeom>
          <a:solidFill>
            <a:srgbClr val="00B1F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6CE79CB-7E03-4703-C87C-7BECEAF0D297}"/>
              </a:ext>
            </a:extLst>
          </p:cNvPr>
          <p:cNvGrpSpPr/>
          <p:nvPr userDrawn="1"/>
        </p:nvGrpSpPr>
        <p:grpSpPr>
          <a:xfrm>
            <a:off x="-343154" y="-343152"/>
            <a:ext cx="1137183" cy="1125107"/>
            <a:chOff x="-333215" y="-333213"/>
            <a:chExt cx="1137183" cy="1125107"/>
          </a:xfrm>
          <a:solidFill>
            <a:srgbClr val="00B1F1"/>
          </a:solidFill>
        </p:grpSpPr>
        <p:sp>
          <p:nvSpPr>
            <p:cNvPr id="7" name="Diagonal Stripe 4">
              <a:extLst>
                <a:ext uri="{FF2B5EF4-FFF2-40B4-BE49-F238E27FC236}">
                  <a16:creationId xmlns:a16="http://schemas.microsoft.com/office/drawing/2014/main" id="{20659B4C-50E7-0167-53A7-9A15271FF2E2}"/>
                </a:ext>
              </a:extLst>
            </p:cNvPr>
            <p:cNvSpPr/>
            <p:nvPr/>
          </p:nvSpPr>
          <p:spPr>
            <a:xfrm rot="2700000" flipH="1" flipV="1">
              <a:off x="137541" y="-333213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tx1"/>
                </a:solidFill>
              </a:endParaRPr>
            </a:p>
          </p:txBody>
        </p:sp>
        <p:sp>
          <p:nvSpPr>
            <p:cNvPr id="8" name="Diagonal Stripe 5">
              <a:extLst>
                <a:ext uri="{FF2B5EF4-FFF2-40B4-BE49-F238E27FC236}">
                  <a16:creationId xmlns:a16="http://schemas.microsoft.com/office/drawing/2014/main" id="{98F1FD97-71DE-7E8C-6B16-D8A8E770B348}"/>
                </a:ext>
              </a:extLst>
            </p:cNvPr>
            <p:cNvSpPr/>
            <p:nvPr/>
          </p:nvSpPr>
          <p:spPr>
            <a:xfrm rot="18900000" flipH="1" flipV="1">
              <a:off x="-333215" y="125467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chemeClr val="tx1"/>
                </a:solidFill>
              </a:endParaRPr>
            </a:p>
          </p:txBody>
        </p:sp>
      </p:grp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3F2204E-2FE4-5B18-8D4F-3E8832E904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815" y="1246374"/>
            <a:ext cx="8299450" cy="377162"/>
          </a:xfrm>
        </p:spPr>
        <p:txBody>
          <a:bodyPr/>
          <a:lstStyle>
            <a:lvl1pPr marL="457200" indent="-342900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5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AA2688F-B97B-4288-DAC7-C5FECE8CEB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815" y="461297"/>
            <a:ext cx="8299450" cy="5334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5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D78956C-DFDF-C1E2-22FD-E66F4D89D3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706" y="1715135"/>
            <a:ext cx="7945560" cy="321676"/>
          </a:xfrm>
        </p:spPr>
        <p:txBody>
          <a:bodyPr/>
          <a:lstStyle>
            <a:lvl1pPr marL="114300" indent="0">
              <a:buNone/>
              <a:defRPr sz="1200" b="0">
                <a:solidFill>
                  <a:schemeClr val="bg1"/>
                </a:solidFill>
                <a:effectLst/>
                <a:latin typeface="+mj-lt"/>
              </a:defRPr>
            </a:lvl1pPr>
            <a:lvl2pPr marL="5715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22E0EFC9-4BA7-A4E0-380D-8EE404B1F9B0}"/>
              </a:ext>
            </a:extLst>
          </p:cNvPr>
          <p:cNvSpPr txBox="1">
            <a:spLocks/>
          </p:cNvSpPr>
          <p:nvPr userDrawn="1"/>
        </p:nvSpPr>
        <p:spPr>
          <a:xfrm>
            <a:off x="8588483" y="4594997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2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D3BCE7B-BA82-B454-EC04-0897E78940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855" y="4693620"/>
            <a:ext cx="833434" cy="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55549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E6370D-626F-2A08-85D8-F46BB1B3443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진행프로젝트\닥터조이_20200725\psd\31.png">
            <a:extLst>
              <a:ext uri="{FF2B5EF4-FFF2-40B4-BE49-F238E27FC236}">
                <a16:creationId xmlns:a16="http://schemas.microsoft.com/office/drawing/2014/main" id="{84784D87-CA13-3CC4-4B18-53A875328A6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5" t="38894" b="1588"/>
          <a:stretch/>
        </p:blipFill>
        <p:spPr bwMode="auto">
          <a:xfrm>
            <a:off x="-6" y="1"/>
            <a:ext cx="915162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FFB5FE-95AC-AF9D-8684-75730A138CA8}"/>
              </a:ext>
            </a:extLst>
          </p:cNvPr>
          <p:cNvSpPr/>
          <p:nvPr userDrawn="1"/>
        </p:nvSpPr>
        <p:spPr>
          <a:xfrm>
            <a:off x="1518834" y="2271693"/>
            <a:ext cx="6168326" cy="1319232"/>
          </a:xfrm>
          <a:prstGeom prst="roundRect">
            <a:avLst>
              <a:gd name="adj" fmla="val 21824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D:\진행프로젝트\닥터조이_20200725\psd\312-1.png">
            <a:extLst>
              <a:ext uri="{FF2B5EF4-FFF2-40B4-BE49-F238E27FC236}">
                <a16:creationId xmlns:a16="http://schemas.microsoft.com/office/drawing/2014/main" id="{91F84E85-CBB6-E94E-F8FF-325828AE09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9" t="16438" b="35786"/>
          <a:stretch/>
        </p:blipFill>
        <p:spPr bwMode="auto">
          <a:xfrm flipH="1">
            <a:off x="-7" y="1469743"/>
            <a:ext cx="5189225" cy="36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41;p18">
            <a:extLst>
              <a:ext uri="{FF2B5EF4-FFF2-40B4-BE49-F238E27FC236}">
                <a16:creationId xmlns:a16="http://schemas.microsoft.com/office/drawing/2014/main" id="{8D2C1EB3-3B01-8A14-291E-44BDED1C94BA}"/>
              </a:ext>
            </a:extLst>
          </p:cNvPr>
          <p:cNvSpPr txBox="1">
            <a:spLocks/>
          </p:cNvSpPr>
          <p:nvPr userDrawn="1"/>
        </p:nvSpPr>
        <p:spPr>
          <a:xfrm>
            <a:off x="1088396" y="1424024"/>
            <a:ext cx="6967207" cy="60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</a:t>
            </a:r>
            <a:r>
              <a:rPr lang="en-US" sz="3200" b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you all for your attention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평행 사변형 44">
            <a:extLst>
              <a:ext uri="{FF2B5EF4-FFF2-40B4-BE49-F238E27FC236}">
                <a16:creationId xmlns:a16="http://schemas.microsoft.com/office/drawing/2014/main" id="{64B18250-F68D-4A7D-4400-24CE8E219126}"/>
              </a:ext>
            </a:extLst>
          </p:cNvPr>
          <p:cNvSpPr/>
          <p:nvPr userDrawn="1"/>
        </p:nvSpPr>
        <p:spPr>
          <a:xfrm>
            <a:off x="1518834" y="2140638"/>
            <a:ext cx="6168326" cy="45719"/>
          </a:xfrm>
          <a:prstGeom prst="parallelogram">
            <a:avLst>
              <a:gd name="adj" fmla="val 84915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10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FCD63E-EEEC-4E0F-6231-5FC9A77BC8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1076" y="2571750"/>
            <a:ext cx="1501845" cy="62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68030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3F3F3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0">
            <a:extLst>
              <a:ext uri="{FF2B5EF4-FFF2-40B4-BE49-F238E27FC236}">
                <a16:creationId xmlns:a16="http://schemas.microsoft.com/office/drawing/2014/main" id="{8ABAFA72-B08F-29DE-DB3B-47923AC6C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r="50000"/>
          <a:stretch/>
        </p:blipFill>
        <p:spPr>
          <a:xfrm>
            <a:off x="0" y="0"/>
            <a:ext cx="4728575" cy="5164107"/>
          </a:xfrm>
          <a:prstGeom prst="rect">
            <a:avLst/>
          </a:prstGeom>
        </p:spPr>
      </p:pic>
      <p:pic>
        <p:nvPicPr>
          <p:cNvPr id="3" name="Picture 41" descr="People holding hands">
            <a:extLst>
              <a:ext uri="{FF2B5EF4-FFF2-40B4-BE49-F238E27FC236}">
                <a16:creationId xmlns:a16="http://schemas.microsoft.com/office/drawing/2014/main" id="{A79AC2CC-9A71-9F02-80AA-13B6BF6BA2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1158" r="21549" b="8455"/>
          <a:stretch/>
        </p:blipFill>
        <p:spPr>
          <a:xfrm>
            <a:off x="4728575" y="0"/>
            <a:ext cx="4415426" cy="5143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8CD979-6670-3DA9-24DD-4AACA0573230}"/>
              </a:ext>
            </a:extLst>
          </p:cNvPr>
          <p:cNvSpPr txBox="1"/>
          <p:nvPr userDrawn="1"/>
        </p:nvSpPr>
        <p:spPr>
          <a:xfrm>
            <a:off x="457200" y="317510"/>
            <a:ext cx="3002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84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9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978335-56BE-BEDA-E34D-1EBE864575DE}"/>
              </a:ext>
            </a:extLst>
          </p:cNvPr>
          <p:cNvSpPr txBox="1"/>
          <p:nvPr/>
        </p:nvSpPr>
        <p:spPr>
          <a:xfrm>
            <a:off x="905605" y="2373939"/>
            <a:ext cx="494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Wed. Apr. 09</a:t>
            </a:r>
            <a:r>
              <a:rPr lang="en-US" altLang="ko-KR" sz="1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, 2025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EDA06-1E2C-A222-6F3B-FD41DC882E59}"/>
              </a:ext>
            </a:extLst>
          </p:cNvPr>
          <p:cNvSpPr txBox="1"/>
          <p:nvPr/>
        </p:nvSpPr>
        <p:spPr>
          <a:xfrm>
            <a:off x="905483" y="2863006"/>
            <a:ext cx="466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Minbeom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Kim 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D8852-6458-C26C-EB09-C6D1CB999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7ADAE2-BD6B-3046-33E0-CF546DE0D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177225-2641-D25C-21C3-F885C6A4C1CF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FCN: Skip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89E3-31AD-6782-523E-A886D5D2FA96}"/>
              </a:ext>
            </a:extLst>
          </p:cNvPr>
          <p:cNvSpPr txBox="1"/>
          <p:nvPr/>
        </p:nvSpPr>
        <p:spPr>
          <a:xfrm>
            <a:off x="604624" y="1907983"/>
            <a:ext cx="6619136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  <a:ea typeface="+mn-ea"/>
              </a:rPr>
              <a:t>이러한 문제점을 해결하고자 </a:t>
            </a:r>
            <a:r>
              <a:rPr lang="en-US" altLang="ko-KR" sz="1000" dirty="0">
                <a:latin typeface="+mn-ea"/>
                <a:ea typeface="+mn-ea"/>
              </a:rPr>
              <a:t>Skip Architecture</a:t>
            </a:r>
            <a:r>
              <a:rPr lang="ko-KR" altLang="en-US" sz="1000" dirty="0">
                <a:latin typeface="+mn-ea"/>
                <a:ea typeface="+mn-ea"/>
              </a:rPr>
              <a:t>를 활용하였음</a:t>
            </a: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Visualizing and Understanding Convolutional Networks </a:t>
            </a:r>
            <a:r>
              <a:rPr lang="ko-KR" altLang="en-US" sz="1000" dirty="0">
                <a:latin typeface="+mn-ea"/>
                <a:ea typeface="+mn-ea"/>
              </a:rPr>
              <a:t>연구를 통해 </a:t>
            </a:r>
            <a:r>
              <a:rPr lang="en-US" altLang="ko-KR" sz="1000" dirty="0">
                <a:latin typeface="+mn-ea"/>
                <a:ea typeface="+mn-ea"/>
              </a:rPr>
              <a:t>model</a:t>
            </a:r>
            <a:r>
              <a:rPr lang="ko-KR" altLang="en-US" sz="1000" dirty="0">
                <a:latin typeface="+mn-ea"/>
                <a:ea typeface="+mn-ea"/>
              </a:rPr>
              <a:t>의 얕은 층에서는 주로 직선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및 곡선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깊은 층에서는 보다 복잡하고 포괄적인 개체 정보에 활성화 된다는 것을 확인</a:t>
            </a: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FCNs </a:t>
            </a:r>
            <a:r>
              <a:rPr lang="ko-KR" altLang="en-US" sz="1000" dirty="0">
                <a:latin typeface="+mn-ea"/>
                <a:ea typeface="+mn-ea"/>
              </a:rPr>
              <a:t>연구팀은 이러한 직관을 기반으로 앞에서 구한 </a:t>
            </a:r>
            <a:r>
              <a:rPr lang="en-US" altLang="ko-KR" sz="1000" dirty="0">
                <a:latin typeface="+mn-ea"/>
                <a:ea typeface="+mn-ea"/>
              </a:rPr>
              <a:t>Dense map</a:t>
            </a:r>
            <a:r>
              <a:rPr lang="ko-KR" altLang="en-US" sz="1000" dirty="0">
                <a:latin typeface="+mn-ea"/>
                <a:ea typeface="+mn-ea"/>
              </a:rPr>
              <a:t>에 얕은 층의 정보를 결합하는 방식으로 </a:t>
            </a:r>
            <a:r>
              <a:rPr lang="en-US" altLang="ko-KR" sz="1000" dirty="0">
                <a:latin typeface="+mn-ea"/>
                <a:ea typeface="+mn-ea"/>
              </a:rPr>
              <a:t>Segmentation</a:t>
            </a:r>
            <a:r>
              <a:rPr lang="ko-KR" altLang="en-US" sz="1000" dirty="0">
                <a:latin typeface="+mn-ea"/>
                <a:ea typeface="+mn-ea"/>
              </a:rPr>
              <a:t>의 품질을 개선하였음</a:t>
            </a:r>
            <a:endParaRPr lang="en-US" altLang="ko-KR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7145736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7AEA6-740E-AB3C-0D11-65CFAB18D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063354E-348A-D62F-A3FE-48BE42E89262}"/>
              </a:ext>
            </a:extLst>
          </p:cNvPr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313B0C-EF30-0E2F-7C8A-261B887E2B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5B5479-E1DA-0B0C-8E65-09C02738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4" y="80732"/>
            <a:ext cx="5617029" cy="21486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3752D1-B66F-2DD1-20E5-CFD1A5E0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3" y="2323222"/>
            <a:ext cx="7053943" cy="265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70082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3E0A3-19ED-FE0F-0F39-BB6A4300B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C1DE0-9604-D553-0C3E-4B92F2682738}"/>
              </a:ext>
            </a:extLst>
          </p:cNvPr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002093-22C0-0666-D58E-4656C0917B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45D8B8-FD77-4F91-8965-FD7AF7F01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54" y="222786"/>
            <a:ext cx="7619892" cy="469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27317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51470-E7DB-C5DB-C364-9D325A5F2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985A8E-0ECC-FCF6-CD1A-4E6DBA54EC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3FCA54-2F35-6CB2-DE62-1B1F0F0C1F78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FCN: Skip Architecture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F8EC6F9-56EE-35B6-67B9-B2A182615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096" y="1773283"/>
            <a:ext cx="4137116" cy="310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174304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6897A-5172-D805-3A04-F34A4493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C5BFCA-1B11-D20C-EF3F-9DD0E52EDB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2FB384-B8FD-D309-18F6-1083607CC83A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FCN: Results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5C33F80-158B-21B5-0469-BE39603B0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09" y="1678582"/>
            <a:ext cx="4986381" cy="307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589099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AA1FF-DE45-7C78-71A0-6B67205BC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B09596-B9DA-E309-9D26-5A6CF3607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C2E33C-7486-1918-4D15-C0AA106514CB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FCN: Results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C10F706-B98D-A974-1ED9-F6DE209B3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531" y="1370805"/>
            <a:ext cx="3941474" cy="355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030367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634300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6">
            <a:extLst>
              <a:ext uri="{FF2B5EF4-FFF2-40B4-BE49-F238E27FC236}">
                <a16:creationId xmlns:a16="http://schemas.microsoft.com/office/drawing/2014/main" id="{B36EB65D-0539-5E3B-463D-72ADDC0A34FF}"/>
              </a:ext>
            </a:extLst>
          </p:cNvPr>
          <p:cNvGrpSpPr/>
          <p:nvPr/>
        </p:nvGrpSpPr>
        <p:grpSpPr>
          <a:xfrm>
            <a:off x="672727" y="1126118"/>
            <a:ext cx="3234164" cy="593636"/>
            <a:chOff x="5166334" y="732344"/>
            <a:chExt cx="3617839" cy="664060"/>
          </a:xfrm>
        </p:grpSpPr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361F7B77-788B-366C-EAB5-A44CF4F24712}"/>
                </a:ext>
              </a:extLst>
            </p:cNvPr>
            <p:cNvSpPr txBox="1">
              <a:spLocks/>
            </p:cNvSpPr>
            <p:nvPr/>
          </p:nvSpPr>
          <p:spPr>
            <a:xfrm>
              <a:off x="5745851" y="799379"/>
              <a:ext cx="3038322" cy="34428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defTabSz="914400">
                <a:defRPr sz="2100" spc="-30">
                  <a:ln>
                    <a:solidFill>
                      <a:srgbClr val="B2B2B2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Study</a:t>
              </a:r>
              <a:endPara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5" name="그룹 31">
              <a:extLst>
                <a:ext uri="{FF2B5EF4-FFF2-40B4-BE49-F238E27FC236}">
                  <a16:creationId xmlns:a16="http://schemas.microsoft.com/office/drawing/2014/main" id="{883930B6-6C98-91A5-8379-6B78274B06B3}"/>
                </a:ext>
              </a:extLst>
            </p:cNvPr>
            <p:cNvGrpSpPr/>
            <p:nvPr/>
          </p:nvGrpSpPr>
          <p:grpSpPr>
            <a:xfrm>
              <a:off x="5166334" y="732344"/>
              <a:ext cx="578366" cy="664060"/>
              <a:chOff x="377045" y="345941"/>
              <a:chExt cx="667439" cy="766328"/>
            </a:xfrm>
          </p:grpSpPr>
          <p:sp>
            <p:nvSpPr>
              <p:cNvPr id="6" name="직사각형 52">
                <a:extLst>
                  <a:ext uri="{FF2B5EF4-FFF2-40B4-BE49-F238E27FC236}">
                    <a16:creationId xmlns:a16="http://schemas.microsoft.com/office/drawing/2014/main" id="{6C8B413B-37F9-766A-A67B-E102168834E1}"/>
                  </a:ext>
                </a:extLst>
              </p:cNvPr>
              <p:cNvSpPr/>
              <p:nvPr/>
            </p:nvSpPr>
            <p:spPr>
              <a:xfrm rot="18719216">
                <a:off x="455046" y="522831"/>
                <a:ext cx="683125" cy="495751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tx1">
                      <a:alpha val="46000"/>
                    </a:scheme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21882" tIns="60941" rIns="121882" bIns="609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7051" indent="-457051" defTabSz="1218804" eaLnBrk="0" fontAlgn="base" latinLnBrk="0" hangingPunct="0">
                  <a:spcBef>
                    <a:spcPct val="50000"/>
                  </a:spcBef>
                  <a:spcAft>
                    <a:spcPct val="0"/>
                  </a:spcAft>
                </a:pPr>
                <a:endParaRPr kumimoji="1"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직사각형 53">
                <a:extLst>
                  <a:ext uri="{FF2B5EF4-FFF2-40B4-BE49-F238E27FC236}">
                    <a16:creationId xmlns:a16="http://schemas.microsoft.com/office/drawing/2014/main" id="{B05DEC15-AE86-E9FB-E2B5-F700B45EE877}"/>
                  </a:ext>
                </a:extLst>
              </p:cNvPr>
              <p:cNvSpPr/>
              <p:nvPr/>
            </p:nvSpPr>
            <p:spPr>
              <a:xfrm>
                <a:off x="377045" y="345941"/>
                <a:ext cx="479812" cy="527793"/>
              </a:xfrm>
              <a:prstGeom prst="rect">
                <a:avLst/>
              </a:prstGeom>
              <a:solidFill>
                <a:srgbClr val="2977E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04"/>
                <a:endParaRPr lang="ko-KR" altLang="en-US" sz="1600">
                  <a:ln>
                    <a:solidFill>
                      <a:srgbClr val="FFFFFF">
                        <a:lumMod val="85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FC93F3E0-746F-3830-5CF1-E9566DF21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49" y="371449"/>
                <a:ext cx="369997" cy="47677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 defTabSz="1218804"/>
                <a:r>
                  <a:rPr lang="en-US" altLang="ko-KR" sz="2400" spc="-40" dirty="0">
                    <a:ln>
                      <a:solidFill>
                        <a:srgbClr val="B2B2B2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Ⅰ</a:t>
                </a:r>
              </a:p>
            </p:txBody>
          </p:sp>
          <p:sp>
            <p:nvSpPr>
              <p:cNvPr id="11" name="직사각형 18">
                <a:extLst>
                  <a:ext uri="{FF2B5EF4-FFF2-40B4-BE49-F238E27FC236}">
                    <a16:creationId xmlns:a16="http://schemas.microsoft.com/office/drawing/2014/main" id="{A9B8917B-EE06-0E84-DEF4-83BDB0F0A1AD}"/>
                  </a:ext>
                </a:extLst>
              </p:cNvPr>
              <p:cNvSpPr/>
              <p:nvPr/>
            </p:nvSpPr>
            <p:spPr>
              <a:xfrm>
                <a:off x="377045" y="345941"/>
                <a:ext cx="334155" cy="282709"/>
              </a:xfrm>
              <a:custGeom>
                <a:avLst/>
                <a:gdLst>
                  <a:gd name="connsiteX0" fmla="*/ 0 w 597321"/>
                  <a:gd name="connsiteY0" fmla="*/ 0 h 557155"/>
                  <a:gd name="connsiteX1" fmla="*/ 597321 w 597321"/>
                  <a:gd name="connsiteY1" fmla="*/ 0 h 557155"/>
                  <a:gd name="connsiteX2" fmla="*/ 597321 w 597321"/>
                  <a:gd name="connsiteY2" fmla="*/ 557155 h 557155"/>
                  <a:gd name="connsiteX3" fmla="*/ 0 w 597321"/>
                  <a:gd name="connsiteY3" fmla="*/ 557155 h 557155"/>
                  <a:gd name="connsiteX4" fmla="*/ 0 w 597321"/>
                  <a:gd name="connsiteY4" fmla="*/ 0 h 557155"/>
                  <a:gd name="connsiteX0" fmla="*/ 0 w 597321"/>
                  <a:gd name="connsiteY0" fmla="*/ 0 h 557155"/>
                  <a:gd name="connsiteX1" fmla="*/ 597321 w 597321"/>
                  <a:gd name="connsiteY1" fmla="*/ 0 h 557155"/>
                  <a:gd name="connsiteX2" fmla="*/ 0 w 597321"/>
                  <a:gd name="connsiteY2" fmla="*/ 557155 h 557155"/>
                  <a:gd name="connsiteX3" fmla="*/ 0 w 597321"/>
                  <a:gd name="connsiteY3" fmla="*/ 0 h 557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7321" h="557155">
                    <a:moveTo>
                      <a:pt x="0" y="0"/>
                    </a:moveTo>
                    <a:lnTo>
                      <a:pt x="597321" y="0"/>
                    </a:lnTo>
                    <a:lnTo>
                      <a:pt x="0" y="557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ea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221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41BC6B-56D1-A6F6-6F88-0EC043808F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73453-3927-B420-F3AC-FAD8E6FCF9E2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  <a:ea typeface="+mn-ea"/>
              </a:rPr>
              <a:t>주제</a:t>
            </a:r>
            <a:r>
              <a:rPr lang="en-US" altLang="ko-KR" b="1" dirty="0">
                <a:latin typeface="+mn-ea"/>
                <a:ea typeface="+mn-ea"/>
              </a:rPr>
              <a:t> : FCN (Fully Convolutional Networks)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AA627-C7B5-0FF9-578C-DA7BAF7B9729}"/>
              </a:ext>
            </a:extLst>
          </p:cNvPr>
          <p:cNvSpPr txBox="1"/>
          <p:nvPr/>
        </p:nvSpPr>
        <p:spPr>
          <a:xfrm>
            <a:off x="435455" y="1962507"/>
            <a:ext cx="832480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FCN</a:t>
            </a:r>
            <a:r>
              <a:rPr lang="ko-KR" altLang="en-US" sz="1000" dirty="0">
                <a:latin typeface="+mn-ea"/>
                <a:ea typeface="+mn-ea"/>
              </a:rPr>
              <a:t>은 </a:t>
            </a:r>
            <a:r>
              <a:rPr lang="en-US" altLang="ko-KR" sz="1000" dirty="0">
                <a:latin typeface="+mn-ea"/>
                <a:ea typeface="+mn-ea"/>
              </a:rPr>
              <a:t>Semantic Segmentation </a:t>
            </a:r>
            <a:r>
              <a:rPr lang="ko-KR" altLang="en-US" sz="1000" dirty="0">
                <a:latin typeface="+mn-ea"/>
                <a:ea typeface="+mn-ea"/>
              </a:rPr>
              <a:t>모델을 </a:t>
            </a:r>
            <a:r>
              <a:rPr lang="en-US" altLang="ko-KR" sz="1000" dirty="0">
                <a:latin typeface="+mn-ea"/>
                <a:ea typeface="+mn-ea"/>
              </a:rPr>
              <a:t>Image Classification </a:t>
            </a:r>
            <a:r>
              <a:rPr lang="ko-KR" altLang="en-US" sz="1000" dirty="0">
                <a:latin typeface="+mn-ea"/>
                <a:ea typeface="+mn-ea"/>
              </a:rPr>
              <a:t>에서 우수한 성능을 보인 </a:t>
            </a:r>
            <a:r>
              <a:rPr lang="en-US" altLang="ko-KR" sz="1000" dirty="0">
                <a:latin typeface="+mn-ea"/>
                <a:ea typeface="+mn-ea"/>
              </a:rPr>
              <a:t>CNN </a:t>
            </a:r>
            <a:r>
              <a:rPr lang="ko-KR" altLang="en-US" sz="1000" dirty="0">
                <a:latin typeface="+mn-ea"/>
                <a:ea typeface="+mn-ea"/>
              </a:rPr>
              <a:t>기반 모델 </a:t>
            </a:r>
            <a:r>
              <a:rPr lang="en-US" altLang="ko-KR" sz="1000" dirty="0">
                <a:latin typeface="+mn-ea"/>
                <a:ea typeface="+mn-ea"/>
              </a:rPr>
              <a:t>(</a:t>
            </a:r>
            <a:r>
              <a:rPr lang="en-US" altLang="ko-KR" sz="1000" dirty="0" err="1">
                <a:latin typeface="+mn-ea"/>
                <a:ea typeface="+mn-ea"/>
              </a:rPr>
              <a:t>AlexNet</a:t>
            </a:r>
            <a:r>
              <a:rPr lang="en-US" altLang="ko-KR" sz="1000" dirty="0">
                <a:latin typeface="+mn-ea"/>
                <a:ea typeface="+mn-ea"/>
              </a:rPr>
              <a:t>, VGG16, </a:t>
            </a:r>
            <a:r>
              <a:rPr lang="en-US" altLang="ko-KR" sz="1000" dirty="0" err="1">
                <a:latin typeface="+mn-ea"/>
                <a:ea typeface="+mn-ea"/>
              </a:rPr>
              <a:t>GoogleNet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  <a:r>
              <a:rPr lang="ko-KR" altLang="en-US" sz="1000" dirty="0">
                <a:latin typeface="+mn-ea"/>
                <a:ea typeface="+mn-ea"/>
              </a:rPr>
              <a:t>을 목적에 맞춰 변형</a:t>
            </a: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Classification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to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Segmentation</a:t>
            </a:r>
            <a:r>
              <a:rPr lang="ko-KR" altLang="en-US" sz="1000" dirty="0">
                <a:latin typeface="+mn-ea"/>
                <a:ea typeface="+mn-ea"/>
              </a:rPr>
              <a:t>은 크게 다음과 같은 과정을 거친다</a:t>
            </a: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228600" lvl="2" indent="-228600">
              <a:buAutoNum type="arabicPeriod"/>
            </a:pPr>
            <a:r>
              <a:rPr lang="en-US" altLang="ko-KR" sz="1000" dirty="0" err="1">
                <a:latin typeface="+mn-ea"/>
                <a:ea typeface="+mn-ea"/>
              </a:rPr>
              <a:t>Convolutionalization</a:t>
            </a:r>
            <a:endParaRPr lang="en-US" altLang="ko-KR" sz="1000" dirty="0">
              <a:latin typeface="+mn-ea"/>
              <a:ea typeface="+mn-ea"/>
            </a:endParaRPr>
          </a:p>
          <a:p>
            <a:pPr marL="228600" lvl="2" indent="-228600">
              <a:buAutoNum type="arabicPeriod"/>
            </a:pPr>
            <a:endParaRPr lang="en-US" altLang="ko-KR" sz="1000" dirty="0">
              <a:latin typeface="+mn-ea"/>
              <a:ea typeface="+mn-ea"/>
            </a:endParaRPr>
          </a:p>
          <a:p>
            <a:pPr marL="228600" lvl="2" indent="-228600">
              <a:buAutoNum type="arabicPeriod"/>
            </a:pPr>
            <a:r>
              <a:rPr lang="en-US" altLang="ko-KR" sz="1000" dirty="0">
                <a:latin typeface="+mn-ea"/>
                <a:ea typeface="+mn-ea"/>
              </a:rPr>
              <a:t>Deconvolution (</a:t>
            </a:r>
            <a:r>
              <a:rPr lang="en-US" altLang="ko-KR" sz="1000" dirty="0" err="1">
                <a:latin typeface="+mn-ea"/>
                <a:ea typeface="+mn-ea"/>
              </a:rPr>
              <a:t>Upsampling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</a:p>
          <a:p>
            <a:pPr marL="228600" lvl="2" indent="-228600">
              <a:buAutoNum type="arabicPeriod"/>
            </a:pPr>
            <a:endParaRPr lang="en-US" altLang="ko-KR" sz="1000" dirty="0">
              <a:latin typeface="+mn-ea"/>
              <a:ea typeface="+mn-ea"/>
            </a:endParaRPr>
          </a:p>
          <a:p>
            <a:pPr marL="228600" lvl="2" indent="-228600">
              <a:buAutoNum type="arabicPeriod"/>
            </a:pPr>
            <a:r>
              <a:rPr lang="en-US" altLang="ko-KR" sz="1000" dirty="0">
                <a:latin typeface="+mn-ea"/>
                <a:ea typeface="+mn-ea"/>
              </a:rPr>
              <a:t>Skip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r>
              <a:rPr lang="en-US" altLang="ko-KR" sz="1000" b="1" dirty="0">
                <a:latin typeface="+mn-ea"/>
                <a:ea typeface="+mn-ea"/>
              </a:rPr>
              <a:t>※ U-Net</a:t>
            </a:r>
            <a:r>
              <a:rPr lang="ko-KR" altLang="en-US" sz="1000" b="1" dirty="0">
                <a:latin typeface="+mn-ea"/>
                <a:ea typeface="+mn-ea"/>
              </a:rPr>
              <a:t>을 이해하기전 </a:t>
            </a:r>
            <a:r>
              <a:rPr lang="en-US" altLang="ko-KR" sz="1000" b="1" dirty="0">
                <a:latin typeface="+mn-ea"/>
                <a:ea typeface="+mn-ea"/>
              </a:rPr>
              <a:t>FCN</a:t>
            </a:r>
            <a:r>
              <a:rPr lang="ko-KR" altLang="en-US" sz="1000" b="1" dirty="0">
                <a:latin typeface="+mn-ea"/>
                <a:ea typeface="+mn-ea"/>
              </a:rPr>
              <a:t>의 기본 구조부터 이해하여야 함</a:t>
            </a:r>
            <a:endParaRPr lang="en-US" altLang="ko-KR" sz="1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2409764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5EA85-3425-0770-054C-37A735584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A6C087-4A81-D929-17D8-8B30029A06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302C7-45D7-5618-B824-17BA4065D8E4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FCN: </a:t>
            </a:r>
            <a:r>
              <a:rPr lang="en-US" altLang="ko-KR" b="1" dirty="0" err="1">
                <a:latin typeface="+mn-ea"/>
                <a:ea typeface="+mn-ea"/>
              </a:rPr>
              <a:t>Convolutionalization</a:t>
            </a: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96042-AE7F-2AA4-5318-7F28472DD767}"/>
              </a:ext>
            </a:extLst>
          </p:cNvPr>
          <p:cNvSpPr txBox="1"/>
          <p:nvPr/>
        </p:nvSpPr>
        <p:spPr>
          <a:xfrm>
            <a:off x="435456" y="1962507"/>
            <a:ext cx="3894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  <a:ea typeface="+mn-ea"/>
              </a:rPr>
              <a:t>기존 </a:t>
            </a:r>
            <a:r>
              <a:rPr lang="en-US" altLang="ko-KR" sz="1000" dirty="0">
                <a:latin typeface="+mn-ea"/>
                <a:ea typeface="+mn-ea"/>
              </a:rPr>
              <a:t>Classification Model</a:t>
            </a:r>
            <a:r>
              <a:rPr lang="ko-KR" altLang="en-US" sz="1000" dirty="0">
                <a:latin typeface="+mn-ea"/>
                <a:ea typeface="+mn-ea"/>
              </a:rPr>
              <a:t>의 목적은 이미지를 분류하기 위함</a:t>
            </a: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Classification</a:t>
            </a:r>
            <a:r>
              <a:rPr lang="ko-KR" altLang="en-US" sz="1000" dirty="0">
                <a:latin typeface="+mn-ea"/>
                <a:ea typeface="+mn-ea"/>
              </a:rPr>
              <a:t>의 </a:t>
            </a:r>
            <a:r>
              <a:rPr lang="en-US" altLang="ko-KR" sz="1000" dirty="0">
                <a:latin typeface="+mn-ea"/>
                <a:ea typeface="+mn-ea"/>
              </a:rPr>
              <a:t>Fully Connected</a:t>
            </a:r>
            <a:r>
              <a:rPr lang="ko-KR" altLang="en-US" sz="1000" dirty="0">
                <a:latin typeface="+mn-ea"/>
                <a:ea typeface="+mn-ea"/>
              </a:rPr>
              <a:t>를 </a:t>
            </a:r>
            <a:r>
              <a:rPr lang="en-US" altLang="ko-KR" sz="1000" dirty="0">
                <a:latin typeface="+mn-ea"/>
                <a:ea typeface="+mn-ea"/>
              </a:rPr>
              <a:t>Seg model</a:t>
            </a:r>
            <a:r>
              <a:rPr lang="ko-KR" altLang="en-US" sz="1000" dirty="0">
                <a:latin typeface="+mn-ea"/>
                <a:ea typeface="+mn-ea"/>
              </a:rPr>
              <a:t>로 사용하면 아래와 같은 문제점이 발생한다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+mn-ea"/>
                <a:ea typeface="+mn-ea"/>
              </a:rPr>
              <a:t>이미지의 위치 정보 손실</a:t>
            </a:r>
            <a:endParaRPr lang="en-US" altLang="ko-KR" sz="1000" dirty="0">
              <a:latin typeface="+mn-ea"/>
              <a:ea typeface="+mn-ea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+mn-ea"/>
              <a:ea typeface="+mn-ea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+mn-ea"/>
                <a:ea typeface="+mn-ea"/>
              </a:rPr>
              <a:t>입력 이미지 크기가 고정</a:t>
            </a:r>
            <a:endParaRPr lang="en-US" altLang="ko-KR" sz="1000" dirty="0">
              <a:latin typeface="+mn-ea"/>
              <a:ea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F06E98-3C25-EAE5-220A-D921FE72C124}"/>
              </a:ext>
            </a:extLst>
          </p:cNvPr>
          <p:cNvGrpSpPr/>
          <p:nvPr/>
        </p:nvGrpSpPr>
        <p:grpSpPr>
          <a:xfrm>
            <a:off x="4410422" y="1350438"/>
            <a:ext cx="3996499" cy="1431209"/>
            <a:chOff x="4666325" y="3323671"/>
            <a:chExt cx="3996499" cy="1431209"/>
          </a:xfrm>
        </p:grpSpPr>
        <p:pic>
          <p:nvPicPr>
            <p:cNvPr id="4" name="Picture 6" descr="Convolutional neural network란? | 꼭 알아야 할 3가지 사항 - MATLAB &amp; Simulink">
              <a:extLst>
                <a:ext uri="{FF2B5EF4-FFF2-40B4-BE49-F238E27FC236}">
                  <a16:creationId xmlns:a16="http://schemas.microsoft.com/office/drawing/2014/main" id="{2955E1C3-C157-C0A8-280E-5B10388A44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6325" y="3323671"/>
              <a:ext cx="3996499" cy="1358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EB6C19-3A54-B26B-98D2-06582D483064}"/>
                </a:ext>
              </a:extLst>
            </p:cNvPr>
            <p:cNvSpPr/>
            <p:nvPr/>
          </p:nvSpPr>
          <p:spPr>
            <a:xfrm>
              <a:off x="7478486" y="3494314"/>
              <a:ext cx="1184338" cy="12605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FFA5017-AA84-0523-45A1-E1800D992AFC}"/>
              </a:ext>
            </a:extLst>
          </p:cNvPr>
          <p:cNvGrpSpPr/>
          <p:nvPr/>
        </p:nvGrpSpPr>
        <p:grpSpPr>
          <a:xfrm>
            <a:off x="3510475" y="3077457"/>
            <a:ext cx="5469753" cy="1792742"/>
            <a:chOff x="3161441" y="2775856"/>
            <a:chExt cx="5469753" cy="179274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55BC79B-724C-57BF-6EC2-8289C7629E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1441" y="2775856"/>
              <a:ext cx="2898197" cy="1792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B4C0F6D-BC94-4CC8-F901-7DC6BB4E6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638" y="2775856"/>
              <a:ext cx="2571556" cy="1792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D928388-AABB-EEA0-1B5B-0E411EF0573E}"/>
              </a:ext>
            </a:extLst>
          </p:cNvPr>
          <p:cNvCxnSpPr>
            <a:stCxn id="7" idx="2"/>
          </p:cNvCxnSpPr>
          <p:nvPr/>
        </p:nvCxnSpPr>
        <p:spPr>
          <a:xfrm flipH="1">
            <a:off x="6245352" y="2781647"/>
            <a:ext cx="1569400" cy="4383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Dog Segmentation Dataset">
            <a:extLst>
              <a:ext uri="{FF2B5EF4-FFF2-40B4-BE49-F238E27FC236}">
                <a16:creationId xmlns:a16="http://schemas.microsoft.com/office/drawing/2014/main" id="{BBC4FC52-0714-8987-3CEA-942AD345C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5" y="3588207"/>
            <a:ext cx="1133620" cy="113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757341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DDEE8-C66E-56DD-E8A4-D48BD5032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046B65-44EA-CBC8-A897-0DEFB3B104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72C642-06B7-B834-3FB4-C54FAC05D0D3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FCN: </a:t>
            </a:r>
            <a:r>
              <a:rPr lang="en-US" altLang="ko-KR" b="1" dirty="0" err="1">
                <a:latin typeface="+mn-ea"/>
                <a:ea typeface="+mn-ea"/>
              </a:rPr>
              <a:t>Convolutionalization</a:t>
            </a: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3DB19-67CC-2FEB-03AB-67B9BACD5FAC}"/>
              </a:ext>
            </a:extLst>
          </p:cNvPr>
          <p:cNvSpPr txBox="1"/>
          <p:nvPr/>
        </p:nvSpPr>
        <p:spPr>
          <a:xfrm>
            <a:off x="435456" y="1962507"/>
            <a:ext cx="38230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fc-layer</a:t>
            </a:r>
            <a:r>
              <a:rPr lang="ko-KR" altLang="en-US" sz="1000" dirty="0">
                <a:latin typeface="+mn-ea"/>
                <a:ea typeface="+mn-ea"/>
              </a:rPr>
              <a:t>의 한계를 보안하기 위해 모든 </a:t>
            </a:r>
            <a:r>
              <a:rPr lang="en-US" altLang="ko-KR" sz="1000" dirty="0">
                <a:latin typeface="+mn-ea"/>
                <a:ea typeface="+mn-ea"/>
              </a:rPr>
              <a:t>fc-layer</a:t>
            </a:r>
            <a:r>
              <a:rPr lang="ko-KR" altLang="en-US" sz="1000" dirty="0">
                <a:latin typeface="+mn-ea"/>
                <a:ea typeface="+mn-ea"/>
              </a:rPr>
              <a:t>를 </a:t>
            </a:r>
            <a:r>
              <a:rPr lang="en-US" altLang="ko-KR" sz="1000" dirty="0">
                <a:latin typeface="+mn-ea"/>
                <a:ea typeface="+mn-ea"/>
              </a:rPr>
              <a:t>Conv-layer</a:t>
            </a:r>
            <a:r>
              <a:rPr lang="ko-KR" altLang="en-US" sz="1000" dirty="0">
                <a:latin typeface="+mn-ea"/>
                <a:ea typeface="+mn-ea"/>
              </a:rPr>
              <a:t>로 </a:t>
            </a:r>
            <a:r>
              <a:rPr lang="ko-KR" altLang="en-US" sz="1000" dirty="0" err="1">
                <a:latin typeface="+mn-ea"/>
                <a:ea typeface="+mn-ea"/>
              </a:rPr>
              <a:t>대채</a:t>
            </a: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VGG16 </a:t>
            </a:r>
            <a:r>
              <a:rPr lang="ko-KR" altLang="en-US" sz="1000" dirty="0">
                <a:latin typeface="+mn-ea"/>
                <a:ea typeface="+mn-ea"/>
              </a:rPr>
              <a:t>예시로 마지막 </a:t>
            </a:r>
            <a:r>
              <a:rPr lang="en-US" altLang="ko-KR" sz="1000" dirty="0">
                <a:latin typeface="+mn-ea"/>
                <a:ea typeface="+mn-ea"/>
              </a:rPr>
              <a:t>3 fc-layers</a:t>
            </a:r>
            <a:r>
              <a:rPr lang="ko-KR" altLang="en-US" sz="1000" dirty="0">
                <a:latin typeface="+mn-ea"/>
                <a:ea typeface="+mn-ea"/>
              </a:rPr>
              <a:t>를 모두 </a:t>
            </a:r>
            <a:r>
              <a:rPr lang="en-US" altLang="ko-KR" sz="1000" dirty="0">
                <a:latin typeface="+mn-ea"/>
                <a:ea typeface="+mn-ea"/>
              </a:rPr>
              <a:t>Conv-layers</a:t>
            </a:r>
            <a:r>
              <a:rPr lang="ko-KR" altLang="en-US" sz="1000" dirty="0">
                <a:latin typeface="+mn-ea"/>
                <a:ea typeface="+mn-ea"/>
              </a:rPr>
              <a:t>로 변경</a:t>
            </a: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7x7x4096</a:t>
            </a:r>
            <a:r>
              <a:rPr lang="ko-KR" altLang="en-US" sz="1000" dirty="0">
                <a:latin typeface="+mn-ea"/>
                <a:ea typeface="+mn-ea"/>
              </a:rPr>
              <a:t>의 </a:t>
            </a:r>
            <a:r>
              <a:rPr lang="en-US" altLang="ko-KR" sz="1000" dirty="0">
                <a:latin typeface="+mn-ea"/>
                <a:ea typeface="+mn-ea"/>
              </a:rPr>
              <a:t>filter</a:t>
            </a:r>
            <a:r>
              <a:rPr lang="ko-KR" altLang="en-US" sz="1000" dirty="0">
                <a:latin typeface="+mn-ea"/>
                <a:ea typeface="+mn-ea"/>
              </a:rPr>
              <a:t>를 거치면서 위치 정보는 유지 하고 특정 패턴은 쉽게 파악이 가능함</a:t>
            </a:r>
            <a:endParaRPr lang="en-US" altLang="ko-KR" sz="1000" dirty="0">
              <a:latin typeface="+mn-ea"/>
              <a:ea typeface="+mn-ea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0CD8849-B3F5-6FA0-A9C8-8B0EB34F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366" y="2869736"/>
            <a:ext cx="2823250" cy="211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18CCF4B-5910-616C-C4EA-6FF429C7D03E}"/>
              </a:ext>
            </a:extLst>
          </p:cNvPr>
          <p:cNvGrpSpPr/>
          <p:nvPr/>
        </p:nvGrpSpPr>
        <p:grpSpPr>
          <a:xfrm>
            <a:off x="4845796" y="294112"/>
            <a:ext cx="3882390" cy="2376281"/>
            <a:chOff x="376102" y="2646392"/>
            <a:chExt cx="3882390" cy="2376281"/>
          </a:xfrm>
        </p:grpSpPr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3B721B9A-0235-FDDE-170A-8A55BB3ED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02" y="3769216"/>
              <a:ext cx="3882390" cy="1253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D733BA59-A766-C5C2-AE6F-D4B8D7270D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550"/>
            <a:stretch/>
          </p:blipFill>
          <p:spPr bwMode="auto">
            <a:xfrm>
              <a:off x="376102" y="2646392"/>
              <a:ext cx="3882390" cy="1213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2" descr="Dog Segmentation Dataset">
            <a:extLst>
              <a:ext uri="{FF2B5EF4-FFF2-40B4-BE49-F238E27FC236}">
                <a16:creationId xmlns:a16="http://schemas.microsoft.com/office/drawing/2014/main" id="{01C91047-EB51-301A-C692-D83C69F6C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545" y="3176163"/>
            <a:ext cx="1696746" cy="169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D725869-AECB-23CA-34DA-5DC62DA2990C}"/>
              </a:ext>
            </a:extLst>
          </p:cNvPr>
          <p:cNvSpPr/>
          <p:nvPr/>
        </p:nvSpPr>
        <p:spPr>
          <a:xfrm>
            <a:off x="3881861" y="3801290"/>
            <a:ext cx="494196" cy="551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6C32490-8BF7-6796-DAF6-11F52E820271}"/>
              </a:ext>
            </a:extLst>
          </p:cNvPr>
          <p:cNvCxnSpPr>
            <a:stCxn id="7" idx="1"/>
          </p:cNvCxnSpPr>
          <p:nvPr/>
        </p:nvCxnSpPr>
        <p:spPr>
          <a:xfrm flipH="1">
            <a:off x="2958737" y="4077244"/>
            <a:ext cx="923124" cy="22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6B36EE-AA62-3DF3-8A99-8431A551D4BE}"/>
              </a:ext>
            </a:extLst>
          </p:cNvPr>
          <p:cNvSpPr txBox="1"/>
          <p:nvPr/>
        </p:nvSpPr>
        <p:spPr>
          <a:xfrm>
            <a:off x="2063931" y="3965913"/>
            <a:ext cx="809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Filter1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A7B72D-80D0-6B95-B60C-3E76F8BC2D09}"/>
              </a:ext>
            </a:extLst>
          </p:cNvPr>
          <p:cNvSpPr/>
          <p:nvPr/>
        </p:nvSpPr>
        <p:spPr>
          <a:xfrm>
            <a:off x="3918879" y="4242912"/>
            <a:ext cx="594337" cy="551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0F69A8B-FAF4-9903-7751-291F9679A0AD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958737" y="4509146"/>
            <a:ext cx="960142" cy="9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04B69C-14C0-485B-1276-56BA6550A21C}"/>
              </a:ext>
            </a:extLst>
          </p:cNvPr>
          <p:cNvSpPr txBox="1"/>
          <p:nvPr/>
        </p:nvSpPr>
        <p:spPr>
          <a:xfrm>
            <a:off x="2063931" y="4375191"/>
            <a:ext cx="809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Filter2</a:t>
            </a:r>
            <a:endParaRPr lang="ko-KR" altLang="en-US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3201967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8A793-C509-F6F0-89A2-3CC6494F1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69F0BD-6067-5295-6C92-80A1E77905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396783-6AB4-26BE-3738-041D7FA41F43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FCN: </a:t>
            </a:r>
            <a:r>
              <a:rPr lang="en-US" altLang="ko-KR" b="1" dirty="0" err="1">
                <a:latin typeface="+mn-ea"/>
                <a:ea typeface="+mn-ea"/>
              </a:rPr>
              <a:t>Convolutionalization</a:t>
            </a:r>
            <a:endParaRPr lang="en-US" altLang="ko-KR" b="1" dirty="0">
              <a:latin typeface="+mn-ea"/>
              <a:ea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17FC7CE-ED5F-4E80-5F42-707A5EB7D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534" y="1855723"/>
            <a:ext cx="4898350" cy="28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070118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A8726-D106-3383-8932-14D575FC0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1A2E00-BFA0-5754-7112-5135454BCC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7840A0-B220-3A76-FAA1-423EA59F7793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FCN: </a:t>
            </a:r>
            <a:r>
              <a:rPr lang="en-US" altLang="ko-KR" b="1" dirty="0" err="1">
                <a:latin typeface="+mn-ea"/>
                <a:ea typeface="+mn-ea"/>
              </a:rPr>
              <a:t>Convolutionalization</a:t>
            </a: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7F3BB-7AD6-77D8-09D4-6C82C051D732}"/>
              </a:ext>
            </a:extLst>
          </p:cNvPr>
          <p:cNvSpPr txBox="1"/>
          <p:nvPr/>
        </p:nvSpPr>
        <p:spPr>
          <a:xfrm>
            <a:off x="435455" y="1962507"/>
            <a:ext cx="7238973" cy="244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But, Semantic Segmentation</a:t>
            </a:r>
            <a:r>
              <a:rPr lang="ko-KR" altLang="en-US" sz="1000" dirty="0">
                <a:latin typeface="+mn-ea"/>
                <a:ea typeface="+mn-ea"/>
              </a:rPr>
              <a:t>의 최종 목적인 픽셀 단위 예측과 </a:t>
            </a:r>
            <a:r>
              <a:rPr lang="en-US" altLang="ko-KR" sz="1000" dirty="0">
                <a:latin typeface="+mn-ea"/>
                <a:ea typeface="+mn-ea"/>
              </a:rPr>
              <a:t>matching </a:t>
            </a:r>
            <a:r>
              <a:rPr lang="ko-KR" altLang="en-US" sz="1000" dirty="0">
                <a:latin typeface="+mn-ea"/>
                <a:ea typeface="+mn-ea"/>
              </a:rPr>
              <a:t>하였을 때 </a:t>
            </a:r>
            <a:r>
              <a:rPr lang="en-US" altLang="ko-KR" sz="1000" dirty="0">
                <a:latin typeface="+mn-ea"/>
                <a:ea typeface="+mn-ea"/>
              </a:rPr>
              <a:t>Feature map</a:t>
            </a:r>
            <a:r>
              <a:rPr lang="ko-KR" altLang="en-US" sz="1000" dirty="0">
                <a:latin typeface="+mn-ea"/>
                <a:ea typeface="+mn-ea"/>
              </a:rPr>
              <a:t>은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너무 </a:t>
            </a:r>
            <a:r>
              <a:rPr lang="en-US" altLang="ko-KR" sz="1000" dirty="0">
                <a:latin typeface="+mn-ea"/>
                <a:ea typeface="+mn-ea"/>
              </a:rPr>
              <a:t>coarse</a:t>
            </a:r>
            <a:r>
              <a:rPr lang="ko-KR" altLang="en-US" sz="1000" dirty="0">
                <a:latin typeface="+mn-ea"/>
                <a:ea typeface="+mn-ea"/>
              </a:rPr>
              <a:t>함</a:t>
            </a: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  <a:ea typeface="+mn-ea"/>
              </a:rPr>
              <a:t>따라서</a:t>
            </a:r>
            <a:r>
              <a:rPr lang="en-US" altLang="ko-KR" sz="1000" dirty="0">
                <a:latin typeface="+mn-ea"/>
                <a:ea typeface="+mn-ea"/>
              </a:rPr>
              <a:t>, Coarse map</a:t>
            </a:r>
            <a:r>
              <a:rPr lang="ko-KR" altLang="en-US" sz="1000" dirty="0">
                <a:latin typeface="+mn-ea"/>
                <a:ea typeface="+mn-ea"/>
              </a:rPr>
              <a:t>을 원본 이미지에 가까운 </a:t>
            </a:r>
            <a:r>
              <a:rPr lang="en-US" altLang="ko-KR" sz="1000" dirty="0">
                <a:latin typeface="+mn-ea"/>
                <a:ea typeface="+mn-ea"/>
              </a:rPr>
              <a:t>Dense map</a:t>
            </a:r>
            <a:r>
              <a:rPr lang="ko-KR" altLang="en-US" sz="1000" dirty="0">
                <a:latin typeface="+mn-ea"/>
                <a:ea typeface="+mn-ea"/>
              </a:rPr>
              <a:t>으로 변환해주어야 함</a:t>
            </a:r>
            <a:endParaRPr lang="en-US" altLang="ko-KR" sz="1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  <a:ea typeface="+mn-ea"/>
              </a:rPr>
              <a:t>※ input image * 1/32 </a:t>
            </a:r>
            <a:r>
              <a:rPr lang="ko-KR" altLang="en-US" sz="1000" dirty="0">
                <a:latin typeface="+mn-ea"/>
                <a:ea typeface="+mn-ea"/>
              </a:rPr>
              <a:t>보다 큰 해상도를 가져야 함</a:t>
            </a:r>
            <a:endParaRPr lang="en-US" altLang="ko-KR" sz="1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Dense map</a:t>
            </a:r>
            <a:r>
              <a:rPr lang="ko-KR" altLang="en-US" sz="1000" dirty="0">
                <a:latin typeface="+mn-ea"/>
                <a:ea typeface="+mn-ea"/>
              </a:rPr>
              <a:t>으로 변환해줄 때 다음과 같은 방법론을 활용함</a:t>
            </a: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b="1" dirty="0">
                <a:latin typeface="+mn-ea"/>
                <a:ea typeface="+mn-ea"/>
              </a:rPr>
              <a:t>Interpolation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b="1" dirty="0">
                <a:latin typeface="+mn-ea"/>
                <a:ea typeface="+mn-ea"/>
              </a:rPr>
              <a:t>Deconvolution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 err="1">
                <a:latin typeface="+mn-ea"/>
                <a:ea typeface="+mn-ea"/>
              </a:rPr>
              <a:t>Unpooling</a:t>
            </a:r>
            <a:endParaRPr lang="en-US" altLang="ko-KR" sz="1000" dirty="0">
              <a:latin typeface="+mn-ea"/>
              <a:ea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>
                <a:latin typeface="+mn-ea"/>
                <a:ea typeface="+mn-ea"/>
              </a:rPr>
              <a:t>Shift and stitch</a:t>
            </a:r>
          </a:p>
        </p:txBody>
      </p:sp>
    </p:spTree>
    <p:extLst>
      <p:ext uri="{BB962C8B-B14F-4D97-AF65-F5344CB8AC3E}">
        <p14:creationId xmlns:p14="http://schemas.microsoft.com/office/powerpoint/2010/main" val="2057650076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B1AB7-6B06-C060-C5F3-5DC5A75DE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2BF8F-83F6-B87E-BCD5-CD1B0D8692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0F62EB-744D-C68C-3EE4-9084D6F466EE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FCN: Deconvolution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3CF61F-5170-E01C-405A-E7D46D92CC27}"/>
              </a:ext>
            </a:extLst>
          </p:cNvPr>
          <p:cNvSpPr txBox="1"/>
          <p:nvPr/>
        </p:nvSpPr>
        <p:spPr>
          <a:xfrm>
            <a:off x="435455" y="1962507"/>
            <a:ext cx="72520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Convolution</a:t>
            </a:r>
            <a:r>
              <a:rPr lang="ko-KR" altLang="en-US" sz="1000" dirty="0">
                <a:latin typeface="+mn-ea"/>
                <a:ea typeface="+mn-ea"/>
              </a:rPr>
              <a:t>을 반대로 사용하면 </a:t>
            </a:r>
            <a:r>
              <a:rPr lang="en-US" altLang="ko-KR" sz="1000" dirty="0" err="1">
                <a:latin typeface="+mn-ea"/>
                <a:ea typeface="+mn-ea"/>
              </a:rPr>
              <a:t>downsampling</a:t>
            </a:r>
            <a:r>
              <a:rPr lang="ko-KR" altLang="en-US" sz="1000" dirty="0">
                <a:latin typeface="+mn-ea"/>
                <a:ea typeface="+mn-ea"/>
              </a:rPr>
              <a:t>된 </a:t>
            </a:r>
            <a:r>
              <a:rPr lang="en-US" altLang="ko-KR" sz="1000" dirty="0">
                <a:latin typeface="+mn-ea"/>
                <a:ea typeface="+mn-ea"/>
              </a:rPr>
              <a:t>feature map</a:t>
            </a:r>
            <a:r>
              <a:rPr lang="ko-KR" altLang="en-US" sz="1000" dirty="0">
                <a:latin typeface="+mn-ea"/>
                <a:ea typeface="+mn-ea"/>
              </a:rPr>
              <a:t>을 </a:t>
            </a:r>
            <a:r>
              <a:rPr lang="en-US" altLang="ko-KR" sz="1000" dirty="0" err="1">
                <a:latin typeface="+mn-ea"/>
                <a:ea typeface="+mn-ea"/>
              </a:rPr>
              <a:t>upsampling</a:t>
            </a:r>
            <a:r>
              <a:rPr lang="ko-KR" altLang="en-US" sz="1000" dirty="0">
                <a:latin typeface="+mn-ea"/>
                <a:ea typeface="+mn-ea"/>
              </a:rPr>
              <a:t>시켜 원본 </a:t>
            </a:r>
            <a:r>
              <a:rPr lang="en-US" altLang="ko-KR" sz="1000" dirty="0">
                <a:latin typeface="+mn-ea"/>
                <a:ea typeface="+mn-ea"/>
              </a:rPr>
              <a:t>pixel</a:t>
            </a:r>
            <a:r>
              <a:rPr lang="ko-KR" altLang="en-US" sz="1000" dirty="0">
                <a:latin typeface="+mn-ea"/>
                <a:ea typeface="+mn-ea"/>
              </a:rPr>
              <a:t>의 위치와 유사한 값을 가지게 만들 수 있다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FCNs</a:t>
            </a:r>
            <a:r>
              <a:rPr lang="ko-KR" altLang="en-US" sz="1000" dirty="0">
                <a:latin typeface="+mn-ea"/>
                <a:ea typeface="+mn-ea"/>
              </a:rPr>
              <a:t>에서는 </a:t>
            </a:r>
            <a:r>
              <a:rPr lang="en-US" altLang="ko-KR" sz="1000" dirty="0">
                <a:latin typeface="+mn-ea"/>
                <a:ea typeface="+mn-ea"/>
              </a:rPr>
              <a:t>Bilinear interpolation</a:t>
            </a:r>
            <a:r>
              <a:rPr lang="ko-KR" altLang="en-US" sz="1000" dirty="0">
                <a:latin typeface="+mn-ea"/>
                <a:ea typeface="+mn-ea"/>
              </a:rPr>
              <a:t>과 </a:t>
            </a:r>
            <a:r>
              <a:rPr lang="en-US" altLang="ko-KR" sz="1000" dirty="0">
                <a:latin typeface="+mn-ea"/>
                <a:ea typeface="+mn-ea"/>
              </a:rPr>
              <a:t>Backwards convolution </a:t>
            </a:r>
            <a:r>
              <a:rPr lang="ko-KR" altLang="en-US" sz="1000" dirty="0">
                <a:latin typeface="+mn-ea"/>
                <a:ea typeface="+mn-ea"/>
              </a:rPr>
              <a:t>두 가지 방법을 사용하여 </a:t>
            </a:r>
            <a:r>
              <a:rPr lang="en-US" altLang="ko-KR" sz="1000" dirty="0">
                <a:latin typeface="+mn-ea"/>
                <a:ea typeface="+mn-ea"/>
              </a:rPr>
              <a:t>Coarse Feature map</a:t>
            </a:r>
            <a:r>
              <a:rPr lang="ko-KR" altLang="en-US" sz="1000" dirty="0">
                <a:latin typeface="+mn-ea"/>
                <a:ea typeface="+mn-ea"/>
              </a:rPr>
              <a:t>으로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부터 </a:t>
            </a:r>
            <a:r>
              <a:rPr lang="en-US" altLang="ko-KR" sz="1000" dirty="0">
                <a:latin typeface="+mn-ea"/>
                <a:ea typeface="+mn-ea"/>
              </a:rPr>
              <a:t>Dense Prediction</a:t>
            </a:r>
            <a:r>
              <a:rPr lang="ko-KR" altLang="en-US" sz="1000" dirty="0">
                <a:latin typeface="+mn-ea"/>
                <a:ea typeface="+mn-ea"/>
              </a:rPr>
              <a:t>을 구했다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5FF0167-3FEF-D009-763C-49D2F9D1B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65" y="3049064"/>
            <a:ext cx="2863486" cy="209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89847B2-24D6-B5FD-9DBF-862AA07CC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51" y="3049064"/>
            <a:ext cx="2935333" cy="198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132326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53442-FB67-BB39-E96A-A369598AA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5F39B9-3CEC-CE6F-5EA3-6492D72DE8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E06404-E818-68B0-64C9-9D82820FE564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FCN: Skip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7F32D-D3BD-76EC-7165-A49E1A790ED7}"/>
              </a:ext>
            </a:extLst>
          </p:cNvPr>
          <p:cNvSpPr txBox="1"/>
          <p:nvPr/>
        </p:nvSpPr>
        <p:spPr>
          <a:xfrm>
            <a:off x="435456" y="1962507"/>
            <a:ext cx="4005916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But!! Backwards convolution</a:t>
            </a:r>
            <a:r>
              <a:rPr lang="ko-KR" altLang="en-US" sz="1000" dirty="0">
                <a:latin typeface="+mn-ea"/>
                <a:ea typeface="+mn-ea"/>
              </a:rPr>
              <a:t> 사용하여 </a:t>
            </a:r>
            <a:r>
              <a:rPr lang="en-US" altLang="ko-KR" sz="1000" dirty="0">
                <a:latin typeface="+mn-ea"/>
                <a:ea typeface="+mn-ea"/>
              </a:rPr>
              <a:t>“Dense Prediction</a:t>
            </a:r>
            <a:r>
              <a:rPr lang="ko-KR" altLang="en-US" sz="1000" dirty="0">
                <a:latin typeface="+mn-ea"/>
                <a:ea typeface="+mn-ea"/>
              </a:rPr>
              <a:t>을 구했다</a:t>
            </a:r>
            <a:r>
              <a:rPr lang="en-US" altLang="ko-KR" sz="1000" dirty="0">
                <a:latin typeface="+mn-ea"/>
                <a:ea typeface="+mn-ea"/>
              </a:rPr>
              <a:t>”</a:t>
            </a:r>
            <a:r>
              <a:rPr lang="ko-KR" altLang="en-US" sz="1000" dirty="0">
                <a:latin typeface="+mn-ea"/>
                <a:ea typeface="+mn-ea"/>
              </a:rPr>
              <a:t>라고 하여도 이미 많은 </a:t>
            </a:r>
            <a:r>
              <a:rPr lang="en-US" altLang="ko-KR" sz="1000" dirty="0">
                <a:latin typeface="+mn-ea"/>
                <a:ea typeface="+mn-ea"/>
              </a:rPr>
              <a:t>Down-sampling</a:t>
            </a:r>
            <a:r>
              <a:rPr lang="ko-KR" altLang="en-US" sz="1000" dirty="0">
                <a:latin typeface="+mn-ea"/>
                <a:ea typeface="+mn-ea"/>
              </a:rPr>
              <a:t>이 진행되어 정보 손실이 많은 상황에서 완벽한 </a:t>
            </a:r>
            <a:r>
              <a:rPr lang="en-US" altLang="ko-KR" sz="1000" dirty="0">
                <a:latin typeface="+mn-ea"/>
                <a:ea typeface="+mn-ea"/>
              </a:rPr>
              <a:t>Up-sampling</a:t>
            </a:r>
            <a:r>
              <a:rPr lang="ko-KR" altLang="en-US" sz="1000" dirty="0">
                <a:latin typeface="+mn-ea"/>
                <a:ea typeface="+mn-ea"/>
              </a:rPr>
              <a:t>을 하기에는 한계점이 있었음</a:t>
            </a: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  <a:ea typeface="+mn-ea"/>
              </a:rPr>
              <a:t>근본적으로 </a:t>
            </a:r>
            <a:r>
              <a:rPr lang="en-US" altLang="ko-KR" sz="1000" dirty="0">
                <a:latin typeface="+mn-ea"/>
                <a:ea typeface="+mn-ea"/>
              </a:rPr>
              <a:t>feature map</a:t>
            </a:r>
            <a:r>
              <a:rPr lang="ko-KR" altLang="en-US" sz="1000" dirty="0">
                <a:latin typeface="+mn-ea"/>
                <a:ea typeface="+mn-ea"/>
              </a:rPr>
              <a:t>의 크기가 너무 작기 때문에 </a:t>
            </a:r>
            <a:r>
              <a:rPr lang="en-US" altLang="ko-KR" sz="1000" dirty="0">
                <a:latin typeface="+mn-ea"/>
                <a:ea typeface="+mn-ea"/>
              </a:rPr>
              <a:t>predict</a:t>
            </a:r>
            <a:r>
              <a:rPr lang="ko-KR" altLang="en-US" sz="1000" dirty="0">
                <a:latin typeface="+mn-ea"/>
                <a:ea typeface="+mn-ea"/>
              </a:rPr>
              <a:t>된 </a:t>
            </a:r>
            <a:r>
              <a:rPr lang="en-US" altLang="ko-KR" sz="1000" dirty="0">
                <a:latin typeface="+mn-ea"/>
                <a:ea typeface="+mn-ea"/>
              </a:rPr>
              <a:t>dense map</a:t>
            </a:r>
            <a:r>
              <a:rPr lang="ko-KR" altLang="en-US" sz="1000" dirty="0">
                <a:latin typeface="+mn-ea"/>
                <a:ea typeface="+mn-ea"/>
              </a:rPr>
              <a:t>의 정보 또한 구릴 수 밖에 없음</a:t>
            </a:r>
            <a:endParaRPr lang="en-US" altLang="ko-KR" sz="1000" dirty="0">
              <a:latin typeface="+mn-ea"/>
              <a:ea typeface="+mn-ea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77F0A65-3DB0-D611-E957-46DC2591E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275" y="1547813"/>
            <a:ext cx="3869326" cy="259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985245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Gaole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1D8D666DB231745B9B32A9111A59F72" ma:contentTypeVersion="10" ma:contentTypeDescription="새 문서를 만듭니다." ma:contentTypeScope="" ma:versionID="c00d2957a657f1145a7a187c137b4fd7">
  <xsd:schema xmlns:xsd="http://www.w3.org/2001/XMLSchema" xmlns:xs="http://www.w3.org/2001/XMLSchema" xmlns:p="http://schemas.microsoft.com/office/2006/metadata/properties" xmlns:ns2="dbc402ac-fa1f-4595-8020-20256fa7833c" xmlns:ns3="803ede6c-132c-4b0c-894a-20db7d42aa71" targetNamespace="http://schemas.microsoft.com/office/2006/metadata/properties" ma:root="true" ma:fieldsID="5fb4f08ec14800688f52d41637737c37" ns2:_="" ns3:_="">
    <xsd:import namespace="dbc402ac-fa1f-4595-8020-20256fa7833c"/>
    <xsd:import namespace="803ede6c-132c-4b0c-894a-20db7d42aa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c402ac-fa1f-4595-8020-20256fa783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c6d0c101-0fef-47c8-899d-4b458eecf13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ede6c-132c-4b0c-894a-20db7d42aa71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f4cd0b8-945d-40bc-aaad-4a4bb2f9ed40}" ma:internalName="TaxCatchAll" ma:showField="CatchAllData" ma:web="803ede6c-132c-4b0c-894a-20db7d42aa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03ede6c-132c-4b0c-894a-20db7d42aa71" xsi:nil="true"/>
    <lcf76f155ced4ddcb4097134ff3c332f xmlns="dbc402ac-fa1f-4595-8020-20256fa7833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AC525DA-AF0C-4184-B1F4-6A2C52C83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E7D0C4-7D2A-41AA-9633-173E95946E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c402ac-fa1f-4595-8020-20256fa7833c"/>
    <ds:schemaRef ds:uri="803ede6c-132c-4b0c-894a-20db7d42aa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CC3412-7129-4205-BC64-B4E6C537619F}">
  <ds:schemaRefs>
    <ds:schemaRef ds:uri="http://schemas.microsoft.com/office/2006/metadata/properties"/>
    <ds:schemaRef ds:uri="http://schemas.microsoft.com/office/infopath/2007/PartnerControls"/>
    <ds:schemaRef ds:uri="803ede6c-132c-4b0c-894a-20db7d42aa71"/>
    <ds:schemaRef ds:uri="dbc402ac-fa1f-4595-8020-20256fa7833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15431</TotalTime>
  <Words>385</Words>
  <Application>Microsoft Office PowerPoint</Application>
  <PresentationFormat>화면 슬라이드 쇼(16:9)</PresentationFormat>
  <Paragraphs>78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Times New Roman</vt:lpstr>
      <vt:lpstr>Barlow Light</vt:lpstr>
      <vt:lpstr>맑은 고딕</vt:lpstr>
      <vt:lpstr>Wingdings</vt:lpstr>
      <vt:lpstr>Raleway Thin</vt:lpstr>
      <vt:lpstr>Arial</vt:lpstr>
      <vt:lpstr>Gaoler template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김민범 (Min Kim)</cp:lastModifiedBy>
  <cp:revision>339</cp:revision>
  <dcterms:modified xsi:type="dcterms:W3CDTF">2025-04-09T07:49:35Z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0x010100A1D8D666DB231745B9B32A9111A59F72</vt:lpwstr>
  </property>
</Properties>
</file>